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0" r:id="rId3"/>
    <p:sldMasterId id="2147483720" r:id="rId4"/>
    <p:sldMasterId id="2147483740" r:id="rId5"/>
    <p:sldMasterId id="2147483762" r:id="rId6"/>
  </p:sldMasterIdLst>
  <p:notesMasterIdLst>
    <p:notesMasterId r:id="rId83"/>
  </p:notesMasterIdLst>
  <p:sldIdLst>
    <p:sldId id="439" r:id="rId7"/>
    <p:sldId id="483" r:id="rId8"/>
    <p:sldId id="403" r:id="rId9"/>
    <p:sldId id="484" r:id="rId10"/>
    <p:sldId id="485" r:id="rId11"/>
    <p:sldId id="486" r:id="rId12"/>
    <p:sldId id="487" r:id="rId13"/>
    <p:sldId id="626" r:id="rId14"/>
    <p:sldId id="621" r:id="rId15"/>
    <p:sldId id="404" r:id="rId16"/>
    <p:sldId id="619" r:id="rId17"/>
    <p:sldId id="618" r:id="rId18"/>
    <p:sldId id="627" r:id="rId19"/>
    <p:sldId id="615" r:id="rId20"/>
    <p:sldId id="613" r:id="rId21"/>
    <p:sldId id="642" r:id="rId22"/>
    <p:sldId id="611" r:id="rId23"/>
    <p:sldId id="664" r:id="rId24"/>
    <p:sldId id="643" r:id="rId25"/>
    <p:sldId id="607" r:id="rId26"/>
    <p:sldId id="644" r:id="rId27"/>
    <p:sldId id="645" r:id="rId28"/>
    <p:sldId id="604" r:id="rId29"/>
    <p:sldId id="646" r:id="rId30"/>
    <p:sldId id="602" r:id="rId31"/>
    <p:sldId id="647" r:id="rId32"/>
    <p:sldId id="633" r:id="rId33"/>
    <p:sldId id="467" r:id="rId34"/>
    <p:sldId id="598" r:id="rId35"/>
    <p:sldId id="597" r:id="rId36"/>
    <p:sldId id="596" r:id="rId37"/>
    <p:sldId id="634" r:id="rId38"/>
    <p:sldId id="594" r:id="rId39"/>
    <p:sldId id="593" r:id="rId40"/>
    <p:sldId id="592" r:id="rId41"/>
    <p:sldId id="591" r:id="rId42"/>
    <p:sldId id="590" r:id="rId43"/>
    <p:sldId id="740" r:id="rId44"/>
    <p:sldId id="588" r:id="rId45"/>
    <p:sldId id="587" r:id="rId46"/>
    <p:sldId id="586" r:id="rId47"/>
    <p:sldId id="488" r:id="rId48"/>
    <p:sldId id="649" r:id="rId49"/>
    <p:sldId id="583" r:id="rId50"/>
    <p:sldId id="582" r:id="rId51"/>
    <p:sldId id="580" r:id="rId52"/>
    <p:sldId id="579" r:id="rId53"/>
    <p:sldId id="578" r:id="rId54"/>
    <p:sldId id="577" r:id="rId55"/>
    <p:sldId id="576" r:id="rId56"/>
    <p:sldId id="575" r:id="rId57"/>
    <p:sldId id="574" r:id="rId58"/>
    <p:sldId id="573" r:id="rId59"/>
    <p:sldId id="650" r:id="rId60"/>
    <p:sldId id="652" r:id="rId61"/>
    <p:sldId id="570" r:id="rId62"/>
    <p:sldId id="569" r:id="rId63"/>
    <p:sldId id="568" r:id="rId64"/>
    <p:sldId id="651" r:id="rId65"/>
    <p:sldId id="653" r:id="rId66"/>
    <p:sldId id="565" r:id="rId67"/>
    <p:sldId id="564" r:id="rId68"/>
    <p:sldId id="563" r:id="rId69"/>
    <p:sldId id="562" r:id="rId70"/>
    <p:sldId id="561" r:id="rId71"/>
    <p:sldId id="560" r:id="rId72"/>
    <p:sldId id="559" r:id="rId73"/>
    <p:sldId id="654" r:id="rId74"/>
    <p:sldId id="557" r:id="rId75"/>
    <p:sldId id="556" r:id="rId76"/>
    <p:sldId id="555" r:id="rId77"/>
    <p:sldId id="655" r:id="rId78"/>
    <p:sldId id="656" r:id="rId79"/>
    <p:sldId id="552" r:id="rId80"/>
    <p:sldId id="551" r:id="rId81"/>
    <p:sldId id="475"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04E815-C9E2-4ABC-82D7-584632D8CD5B}" v="1" dt="2022-02-09T20:45:14.714"/>
    <p1510:client id="{36058BC4-9C45-4905-A7D4-206BC834A6CD}" v="117" dt="2022-02-09T21:30:41.598"/>
    <p1510:client id="{7E259D73-7342-47FE-9EF2-4D8991E1240C}" v="6" dt="2022-02-09T20:48:54.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8" d="100"/>
          <a:sy n="78" d="100"/>
        </p:scale>
        <p:origin x="92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Hall" userId="uDDgBTA0DKAU6K1zgqeDoV2H0r1EfR0vfVTd51M4p5c=" providerId="None" clId="Web-{36058BC4-9C45-4905-A7D4-206BC834A6CD}"/>
    <pc:docChg chg="delSld modSld">
      <pc:chgData name="Patricia Hall" userId="uDDgBTA0DKAU6K1zgqeDoV2H0r1EfR0vfVTd51M4p5c=" providerId="None" clId="Web-{36058BC4-9C45-4905-A7D4-206BC834A6CD}" dt="2022-02-09T21:30:41.598" v="111" actId="1076"/>
      <pc:docMkLst>
        <pc:docMk/>
      </pc:docMkLst>
      <pc:sldChg chg="modSp">
        <pc:chgData name="Patricia Hall" userId="uDDgBTA0DKAU6K1zgqeDoV2H0r1EfR0vfVTd51M4p5c=" providerId="None" clId="Web-{36058BC4-9C45-4905-A7D4-206BC834A6CD}" dt="2022-02-09T21:28:12.421" v="94" actId="1076"/>
        <pc:sldMkLst>
          <pc:docMk/>
          <pc:sldMk cId="2361510674" sldId="488"/>
        </pc:sldMkLst>
        <pc:spChg chg="mod">
          <ac:chgData name="Patricia Hall" userId="uDDgBTA0DKAU6K1zgqeDoV2H0r1EfR0vfVTd51M4p5c=" providerId="None" clId="Web-{36058BC4-9C45-4905-A7D4-206BC834A6CD}" dt="2022-02-09T21:28:12.421" v="94" actId="1076"/>
          <ac:spMkLst>
            <pc:docMk/>
            <pc:sldMk cId="2361510674" sldId="488"/>
            <ac:spMk id="9" creationId="{97C8EDB4-4B5B-4FAF-AF18-09092D565682}"/>
          </ac:spMkLst>
        </pc:spChg>
      </pc:sldChg>
      <pc:sldChg chg="modSp">
        <pc:chgData name="Patricia Hall" userId="uDDgBTA0DKAU6K1zgqeDoV2H0r1EfR0vfVTd51M4p5c=" providerId="None" clId="Web-{36058BC4-9C45-4905-A7D4-206BC834A6CD}" dt="2022-02-09T21:30:41.598" v="111" actId="1076"/>
        <pc:sldMkLst>
          <pc:docMk/>
          <pc:sldMk cId="2274262313" sldId="552"/>
        </pc:sldMkLst>
        <pc:spChg chg="mod">
          <ac:chgData name="Patricia Hall" userId="uDDgBTA0DKAU6K1zgqeDoV2H0r1EfR0vfVTd51M4p5c=" providerId="None" clId="Web-{36058BC4-9C45-4905-A7D4-206BC834A6CD}" dt="2022-02-09T21:30:41.598" v="111" actId="1076"/>
          <ac:spMkLst>
            <pc:docMk/>
            <pc:sldMk cId="2274262313" sldId="552"/>
            <ac:spMk id="7" creationId="{C221414A-CAE2-496F-8FA5-76651650F6F0}"/>
          </ac:spMkLst>
        </pc:spChg>
      </pc:sldChg>
      <pc:sldChg chg="modSp">
        <pc:chgData name="Patricia Hall" userId="uDDgBTA0DKAU6K1zgqeDoV2H0r1EfR0vfVTd51M4p5c=" providerId="None" clId="Web-{36058BC4-9C45-4905-A7D4-206BC834A6CD}" dt="2022-02-09T21:30:28.754" v="109" actId="1076"/>
        <pc:sldMkLst>
          <pc:docMk/>
          <pc:sldMk cId="133637836" sldId="555"/>
        </pc:sldMkLst>
        <pc:picChg chg="mod">
          <ac:chgData name="Patricia Hall" userId="uDDgBTA0DKAU6K1zgqeDoV2H0r1EfR0vfVTd51M4p5c=" providerId="None" clId="Web-{36058BC4-9C45-4905-A7D4-206BC834A6CD}" dt="2022-02-09T21:30:26.144" v="108" actId="1076"/>
          <ac:picMkLst>
            <pc:docMk/>
            <pc:sldMk cId="133637836" sldId="555"/>
            <ac:picMk id="7" creationId="{1F652DFA-BDBB-4B21-B2C7-A107504BCE5C}"/>
          </ac:picMkLst>
        </pc:picChg>
        <pc:picChg chg="mod">
          <ac:chgData name="Patricia Hall" userId="uDDgBTA0DKAU6K1zgqeDoV2H0r1EfR0vfVTd51M4p5c=" providerId="None" clId="Web-{36058BC4-9C45-4905-A7D4-206BC834A6CD}" dt="2022-02-09T21:30:28.754" v="109" actId="1076"/>
          <ac:picMkLst>
            <pc:docMk/>
            <pc:sldMk cId="133637836" sldId="555"/>
            <ac:picMk id="8" creationId="{1B210F82-87C6-4B5A-B1C3-4372BF42484F}"/>
          </ac:picMkLst>
        </pc:picChg>
      </pc:sldChg>
      <pc:sldChg chg="delSp">
        <pc:chgData name="Patricia Hall" userId="uDDgBTA0DKAU6K1zgqeDoV2H0r1EfR0vfVTd51M4p5c=" providerId="None" clId="Web-{36058BC4-9C45-4905-A7D4-206BC834A6CD}" dt="2022-02-09T21:30:20.050" v="107"/>
        <pc:sldMkLst>
          <pc:docMk/>
          <pc:sldMk cId="1765552408" sldId="557"/>
        </pc:sldMkLst>
        <pc:spChg chg="del">
          <ac:chgData name="Patricia Hall" userId="uDDgBTA0DKAU6K1zgqeDoV2H0r1EfR0vfVTd51M4p5c=" providerId="None" clId="Web-{36058BC4-9C45-4905-A7D4-206BC834A6CD}" dt="2022-02-09T21:30:20.050" v="107"/>
          <ac:spMkLst>
            <pc:docMk/>
            <pc:sldMk cId="1765552408" sldId="557"/>
            <ac:spMk id="6" creationId="{092C0105-C74D-4E92-92E6-65EE3D490473}"/>
          </ac:spMkLst>
        </pc:spChg>
      </pc:sldChg>
      <pc:sldChg chg="modSp">
        <pc:chgData name="Patricia Hall" userId="uDDgBTA0DKAU6K1zgqeDoV2H0r1EfR0vfVTd51M4p5c=" providerId="None" clId="Web-{36058BC4-9C45-4905-A7D4-206BC834A6CD}" dt="2022-02-09T21:29:37.689" v="104" actId="1076"/>
        <pc:sldMkLst>
          <pc:docMk/>
          <pc:sldMk cId="1730830527" sldId="568"/>
        </pc:sldMkLst>
        <pc:spChg chg="mod">
          <ac:chgData name="Patricia Hall" userId="uDDgBTA0DKAU6K1zgqeDoV2H0r1EfR0vfVTd51M4p5c=" providerId="None" clId="Web-{36058BC4-9C45-4905-A7D4-206BC834A6CD}" dt="2022-02-09T21:29:37.689" v="104" actId="1076"/>
          <ac:spMkLst>
            <pc:docMk/>
            <pc:sldMk cId="1730830527" sldId="568"/>
            <ac:spMk id="5" creationId="{98775EA5-1039-4CB2-9E3C-AC03666F85CD}"/>
          </ac:spMkLst>
        </pc:spChg>
      </pc:sldChg>
      <pc:sldChg chg="modSp">
        <pc:chgData name="Patricia Hall" userId="uDDgBTA0DKAU6K1zgqeDoV2H0r1EfR0vfVTd51M4p5c=" providerId="None" clId="Web-{36058BC4-9C45-4905-A7D4-206BC834A6CD}" dt="2022-02-09T21:29:25.970" v="103" actId="14100"/>
        <pc:sldMkLst>
          <pc:docMk/>
          <pc:sldMk cId="327229713" sldId="570"/>
        </pc:sldMkLst>
        <pc:spChg chg="mod">
          <ac:chgData name="Patricia Hall" userId="uDDgBTA0DKAU6K1zgqeDoV2H0r1EfR0vfVTd51M4p5c=" providerId="None" clId="Web-{36058BC4-9C45-4905-A7D4-206BC834A6CD}" dt="2022-02-09T21:29:25.970" v="103" actId="14100"/>
          <ac:spMkLst>
            <pc:docMk/>
            <pc:sldMk cId="327229713" sldId="570"/>
            <ac:spMk id="6" creationId="{F88B379F-D663-47D5-9634-28048801A970}"/>
          </ac:spMkLst>
        </pc:spChg>
      </pc:sldChg>
      <pc:sldChg chg="modSp">
        <pc:chgData name="Patricia Hall" userId="uDDgBTA0DKAU6K1zgqeDoV2H0r1EfR0vfVTd51M4p5c=" providerId="None" clId="Web-{36058BC4-9C45-4905-A7D4-206BC834A6CD}" dt="2022-02-09T21:28:56.766" v="98" actId="1076"/>
        <pc:sldMkLst>
          <pc:docMk/>
          <pc:sldMk cId="52402706" sldId="577"/>
        </pc:sldMkLst>
        <pc:spChg chg="mod">
          <ac:chgData name="Patricia Hall" userId="uDDgBTA0DKAU6K1zgqeDoV2H0r1EfR0vfVTd51M4p5c=" providerId="None" clId="Web-{36058BC4-9C45-4905-A7D4-206BC834A6CD}" dt="2022-02-09T21:28:56.766" v="98" actId="1076"/>
          <ac:spMkLst>
            <pc:docMk/>
            <pc:sldMk cId="52402706" sldId="577"/>
            <ac:spMk id="6" creationId="{86A7867F-3B67-4288-8055-279155B996DF}"/>
          </ac:spMkLst>
        </pc:spChg>
      </pc:sldChg>
      <pc:sldChg chg="modSp">
        <pc:chgData name="Patricia Hall" userId="uDDgBTA0DKAU6K1zgqeDoV2H0r1EfR0vfVTd51M4p5c=" providerId="None" clId="Web-{36058BC4-9C45-4905-A7D4-206BC834A6CD}" dt="2022-02-09T21:28:49.656" v="97" actId="1076"/>
        <pc:sldMkLst>
          <pc:docMk/>
          <pc:sldMk cId="1543123087" sldId="579"/>
        </pc:sldMkLst>
        <pc:spChg chg="mod">
          <ac:chgData name="Patricia Hall" userId="uDDgBTA0DKAU6K1zgqeDoV2H0r1EfR0vfVTd51M4p5c=" providerId="None" clId="Web-{36058BC4-9C45-4905-A7D4-206BC834A6CD}" dt="2022-02-09T21:28:49.656" v="97" actId="1076"/>
          <ac:spMkLst>
            <pc:docMk/>
            <pc:sldMk cId="1543123087" sldId="579"/>
            <ac:spMk id="7" creationId="{79805F2D-CE1D-46DC-87BB-DAE4F5D280E7}"/>
          </ac:spMkLst>
        </pc:spChg>
      </pc:sldChg>
      <pc:sldChg chg="modSp">
        <pc:chgData name="Patricia Hall" userId="uDDgBTA0DKAU6K1zgqeDoV2H0r1EfR0vfVTd51M4p5c=" providerId="None" clId="Web-{36058BC4-9C45-4905-A7D4-206BC834A6CD}" dt="2022-02-09T21:28:41.703" v="96"/>
        <pc:sldMkLst>
          <pc:docMk/>
          <pc:sldMk cId="1184935599" sldId="580"/>
        </pc:sldMkLst>
        <pc:graphicFrameChg chg="modGraphic">
          <ac:chgData name="Patricia Hall" userId="uDDgBTA0DKAU6K1zgqeDoV2H0r1EfR0vfVTd51M4p5c=" providerId="None" clId="Web-{36058BC4-9C45-4905-A7D4-206BC834A6CD}" dt="2022-02-09T21:28:41.703" v="96"/>
          <ac:graphicFrameMkLst>
            <pc:docMk/>
            <pc:sldMk cId="1184935599" sldId="580"/>
            <ac:graphicFrameMk id="5" creationId="{294006F4-EF49-4E91-874A-B0F545A691BE}"/>
          </ac:graphicFrameMkLst>
        </pc:graphicFrameChg>
      </pc:sldChg>
      <pc:sldChg chg="modSp">
        <pc:chgData name="Patricia Hall" userId="uDDgBTA0DKAU6K1zgqeDoV2H0r1EfR0vfVTd51M4p5c=" providerId="None" clId="Web-{36058BC4-9C45-4905-A7D4-206BC834A6CD}" dt="2022-02-09T21:28:08.077" v="93" actId="1076"/>
        <pc:sldMkLst>
          <pc:docMk/>
          <pc:sldMk cId="4161051758" sldId="587"/>
        </pc:sldMkLst>
        <pc:spChg chg="mod">
          <ac:chgData name="Patricia Hall" userId="uDDgBTA0DKAU6K1zgqeDoV2H0r1EfR0vfVTd51M4p5c=" providerId="None" clId="Web-{36058BC4-9C45-4905-A7D4-206BC834A6CD}" dt="2022-02-09T21:28:08.077" v="93" actId="1076"/>
          <ac:spMkLst>
            <pc:docMk/>
            <pc:sldMk cId="4161051758" sldId="587"/>
            <ac:spMk id="8" creationId="{671C1B41-87AD-48A0-B42A-DA9B7A2C48CC}"/>
          </ac:spMkLst>
        </pc:spChg>
      </pc:sldChg>
      <pc:sldChg chg="modSp">
        <pc:chgData name="Patricia Hall" userId="uDDgBTA0DKAU6K1zgqeDoV2H0r1EfR0vfVTd51M4p5c=" providerId="None" clId="Web-{36058BC4-9C45-4905-A7D4-206BC834A6CD}" dt="2022-02-09T21:27:39.920" v="92" actId="1076"/>
        <pc:sldMkLst>
          <pc:docMk/>
          <pc:sldMk cId="4236759361" sldId="592"/>
        </pc:sldMkLst>
        <pc:spChg chg="mod">
          <ac:chgData name="Patricia Hall" userId="uDDgBTA0DKAU6K1zgqeDoV2H0r1EfR0vfVTd51M4p5c=" providerId="None" clId="Web-{36058BC4-9C45-4905-A7D4-206BC834A6CD}" dt="2022-02-09T21:27:39.920" v="92" actId="1076"/>
          <ac:spMkLst>
            <pc:docMk/>
            <pc:sldMk cId="4236759361" sldId="592"/>
            <ac:spMk id="6" creationId="{28FF5101-955E-4098-BB02-DAA4C8DB0FDA}"/>
          </ac:spMkLst>
        </pc:spChg>
      </pc:sldChg>
      <pc:sldChg chg="modSp">
        <pc:chgData name="Patricia Hall" userId="uDDgBTA0DKAU6K1zgqeDoV2H0r1EfR0vfVTd51M4p5c=" providerId="None" clId="Web-{36058BC4-9C45-4905-A7D4-206BC834A6CD}" dt="2022-02-09T21:27:35.201" v="91" actId="1076"/>
        <pc:sldMkLst>
          <pc:docMk/>
          <pc:sldMk cId="1996408423" sldId="593"/>
        </pc:sldMkLst>
        <pc:spChg chg="mod">
          <ac:chgData name="Patricia Hall" userId="uDDgBTA0DKAU6K1zgqeDoV2H0r1EfR0vfVTd51M4p5c=" providerId="None" clId="Web-{36058BC4-9C45-4905-A7D4-206BC834A6CD}" dt="2022-02-09T21:27:30.732" v="89" actId="1076"/>
          <ac:spMkLst>
            <pc:docMk/>
            <pc:sldMk cId="1996408423" sldId="593"/>
            <ac:spMk id="21" creationId="{AC908F2D-C7BA-4724-9037-6513D3E744D7}"/>
          </ac:spMkLst>
        </pc:spChg>
        <pc:spChg chg="mod">
          <ac:chgData name="Patricia Hall" userId="uDDgBTA0DKAU6K1zgqeDoV2H0r1EfR0vfVTd51M4p5c=" providerId="None" clId="Web-{36058BC4-9C45-4905-A7D4-206BC834A6CD}" dt="2022-02-09T21:27:35.201" v="91" actId="1076"/>
          <ac:spMkLst>
            <pc:docMk/>
            <pc:sldMk cId="1996408423" sldId="593"/>
            <ac:spMk id="25" creationId="{1CD769EA-72E3-46FB-9407-6EF26AB98529}"/>
          </ac:spMkLst>
        </pc:spChg>
        <pc:picChg chg="mod">
          <ac:chgData name="Patricia Hall" userId="uDDgBTA0DKAU6K1zgqeDoV2H0r1EfR0vfVTd51M4p5c=" providerId="None" clId="Web-{36058BC4-9C45-4905-A7D4-206BC834A6CD}" dt="2022-02-09T21:27:35.185" v="90" actId="1076"/>
          <ac:picMkLst>
            <pc:docMk/>
            <pc:sldMk cId="1996408423" sldId="593"/>
            <ac:picMk id="24" creationId="{08FBA4B8-82A2-45FC-B1F2-EE44EDC9066D}"/>
          </ac:picMkLst>
        </pc:picChg>
      </pc:sldChg>
      <pc:sldChg chg="modSp">
        <pc:chgData name="Patricia Hall" userId="uDDgBTA0DKAU6K1zgqeDoV2H0r1EfR0vfVTd51M4p5c=" providerId="None" clId="Web-{36058BC4-9C45-4905-A7D4-206BC834A6CD}" dt="2022-02-09T21:27:19.825" v="88" actId="1076"/>
        <pc:sldMkLst>
          <pc:docMk/>
          <pc:sldMk cId="3643462644" sldId="594"/>
        </pc:sldMkLst>
        <pc:spChg chg="mod">
          <ac:chgData name="Patricia Hall" userId="uDDgBTA0DKAU6K1zgqeDoV2H0r1EfR0vfVTd51M4p5c=" providerId="None" clId="Web-{36058BC4-9C45-4905-A7D4-206BC834A6CD}" dt="2022-02-09T21:27:19.825" v="88" actId="1076"/>
          <ac:spMkLst>
            <pc:docMk/>
            <pc:sldMk cId="3643462644" sldId="594"/>
            <ac:spMk id="6" creationId="{B507C7D9-AD49-40EC-B215-C5550AF02A08}"/>
          </ac:spMkLst>
        </pc:spChg>
      </pc:sldChg>
      <pc:sldChg chg="modSp">
        <pc:chgData name="Patricia Hall" userId="uDDgBTA0DKAU6K1zgqeDoV2H0r1EfR0vfVTd51M4p5c=" providerId="None" clId="Web-{36058BC4-9C45-4905-A7D4-206BC834A6CD}" dt="2022-02-09T21:27:12.403" v="87" actId="1076"/>
        <pc:sldMkLst>
          <pc:docMk/>
          <pc:sldMk cId="1466186570" sldId="596"/>
        </pc:sldMkLst>
        <pc:spChg chg="mod">
          <ac:chgData name="Patricia Hall" userId="uDDgBTA0DKAU6K1zgqeDoV2H0r1EfR0vfVTd51M4p5c=" providerId="None" clId="Web-{36058BC4-9C45-4905-A7D4-206BC834A6CD}" dt="2022-02-09T21:27:12.403" v="87" actId="1076"/>
          <ac:spMkLst>
            <pc:docMk/>
            <pc:sldMk cId="1466186570" sldId="596"/>
            <ac:spMk id="5" creationId="{FCC64DF9-AD5D-422F-9D35-1DBA7B2E9D7C}"/>
          </ac:spMkLst>
        </pc:spChg>
      </pc:sldChg>
      <pc:sldChg chg="addSp delSp modSp">
        <pc:chgData name="Patricia Hall" userId="uDDgBTA0DKAU6K1zgqeDoV2H0r1EfR0vfVTd51M4p5c=" providerId="None" clId="Web-{36058BC4-9C45-4905-A7D4-206BC834A6CD}" dt="2022-02-09T21:26:47.465" v="85"/>
        <pc:sldMkLst>
          <pc:docMk/>
          <pc:sldMk cId="2661999394" sldId="602"/>
        </pc:sldMkLst>
        <pc:spChg chg="add del mod">
          <ac:chgData name="Patricia Hall" userId="uDDgBTA0DKAU6K1zgqeDoV2H0r1EfR0vfVTd51M4p5c=" providerId="None" clId="Web-{36058BC4-9C45-4905-A7D4-206BC834A6CD}" dt="2022-02-09T21:26:47.465" v="85"/>
          <ac:spMkLst>
            <pc:docMk/>
            <pc:sldMk cId="2661999394" sldId="602"/>
            <ac:spMk id="12" creationId="{86F74FA9-C686-4DBF-B7B9-0EBC4B5E35C3}"/>
          </ac:spMkLst>
        </pc:spChg>
      </pc:sldChg>
      <pc:sldChg chg="modSp">
        <pc:chgData name="Patricia Hall" userId="uDDgBTA0DKAU6K1zgqeDoV2H0r1EfR0vfVTd51M4p5c=" providerId="None" clId="Web-{36058BC4-9C45-4905-A7D4-206BC834A6CD}" dt="2022-02-09T21:27:01.403" v="86" actId="1076"/>
        <pc:sldMkLst>
          <pc:docMk/>
          <pc:sldMk cId="578936500" sldId="604"/>
        </pc:sldMkLst>
        <pc:spChg chg="mod">
          <ac:chgData name="Patricia Hall" userId="uDDgBTA0DKAU6K1zgqeDoV2H0r1EfR0vfVTd51M4p5c=" providerId="None" clId="Web-{36058BC4-9C45-4905-A7D4-206BC834A6CD}" dt="2022-02-09T21:27:01.403" v="86" actId="1076"/>
          <ac:spMkLst>
            <pc:docMk/>
            <pc:sldMk cId="578936500" sldId="604"/>
            <ac:spMk id="7" creationId="{A4F753BC-BBAA-4194-AC12-C58E5F4A591B}"/>
          </ac:spMkLst>
        </pc:spChg>
      </pc:sldChg>
      <pc:sldChg chg="modSp">
        <pc:chgData name="Patricia Hall" userId="uDDgBTA0DKAU6K1zgqeDoV2H0r1EfR0vfVTd51M4p5c=" providerId="None" clId="Web-{36058BC4-9C45-4905-A7D4-206BC834A6CD}" dt="2022-02-09T21:26:07.166" v="82" actId="20577"/>
        <pc:sldMkLst>
          <pc:docMk/>
          <pc:sldMk cId="949437454" sldId="611"/>
        </pc:sldMkLst>
        <pc:spChg chg="mod">
          <ac:chgData name="Patricia Hall" userId="uDDgBTA0DKAU6K1zgqeDoV2H0r1EfR0vfVTd51M4p5c=" providerId="None" clId="Web-{36058BC4-9C45-4905-A7D4-206BC834A6CD}" dt="2022-02-09T21:26:07.166" v="82" actId="20577"/>
          <ac:spMkLst>
            <pc:docMk/>
            <pc:sldMk cId="949437454" sldId="611"/>
            <ac:spMk id="11" creationId="{44CC678E-0F40-4D66-ACBA-974937BF7D59}"/>
          </ac:spMkLst>
        </pc:spChg>
      </pc:sldChg>
      <pc:sldChg chg="del">
        <pc:chgData name="Patricia Hall" userId="uDDgBTA0DKAU6K1zgqeDoV2H0r1EfR0vfVTd51M4p5c=" providerId="None" clId="Web-{36058BC4-9C45-4905-A7D4-206BC834A6CD}" dt="2022-02-09T21:25:26.430" v="70"/>
        <pc:sldMkLst>
          <pc:docMk/>
          <pc:sldMk cId="3975949099" sldId="614"/>
        </pc:sldMkLst>
      </pc:sldChg>
      <pc:sldChg chg="modSp">
        <pc:chgData name="Patricia Hall" userId="uDDgBTA0DKAU6K1zgqeDoV2H0r1EfR0vfVTd51M4p5c=" providerId="None" clId="Web-{36058BC4-9C45-4905-A7D4-206BC834A6CD}" dt="2022-02-09T21:24:50.038" v="69" actId="20577"/>
        <pc:sldMkLst>
          <pc:docMk/>
          <pc:sldMk cId="914584981" sldId="619"/>
        </pc:sldMkLst>
        <pc:spChg chg="mod">
          <ac:chgData name="Patricia Hall" userId="uDDgBTA0DKAU6K1zgqeDoV2H0r1EfR0vfVTd51M4p5c=" providerId="None" clId="Web-{36058BC4-9C45-4905-A7D4-206BC834A6CD}" dt="2022-02-09T21:24:50.038" v="69" actId="20577"/>
          <ac:spMkLst>
            <pc:docMk/>
            <pc:sldMk cId="914584981" sldId="619"/>
            <ac:spMk id="5" creationId="{6E461ED5-F0B7-41D4-A1CE-02ED1E6838FA}"/>
          </ac:spMkLst>
        </pc:spChg>
      </pc:sldChg>
      <pc:sldChg chg="modSp">
        <pc:chgData name="Patricia Hall" userId="uDDgBTA0DKAU6K1zgqeDoV2H0r1EfR0vfVTd51M4p5c=" providerId="None" clId="Web-{36058BC4-9C45-4905-A7D4-206BC834A6CD}" dt="2022-02-09T21:23:17.425" v="1" actId="20577"/>
        <pc:sldMkLst>
          <pc:docMk/>
          <pc:sldMk cId="2197398135" sldId="626"/>
        </pc:sldMkLst>
        <pc:spChg chg="mod">
          <ac:chgData name="Patricia Hall" userId="uDDgBTA0DKAU6K1zgqeDoV2H0r1EfR0vfVTd51M4p5c=" providerId="None" clId="Web-{36058BC4-9C45-4905-A7D4-206BC834A6CD}" dt="2022-02-09T21:23:17.425" v="1" actId="20577"/>
          <ac:spMkLst>
            <pc:docMk/>
            <pc:sldMk cId="2197398135" sldId="626"/>
            <ac:spMk id="3" creationId="{45D9BB0F-9DAF-4C10-AC7B-7EFF1874A074}"/>
          </ac:spMkLst>
        </pc:spChg>
      </pc:sldChg>
      <pc:sldChg chg="delSp">
        <pc:chgData name="Patricia Hall" userId="uDDgBTA0DKAU6K1zgqeDoV2H0r1EfR0vfVTd51M4p5c=" providerId="None" clId="Web-{36058BC4-9C45-4905-A7D4-206BC834A6CD}" dt="2022-02-09T21:25:50.916" v="72"/>
        <pc:sldMkLst>
          <pc:docMk/>
          <pc:sldMk cId="3555873361" sldId="642"/>
        </pc:sldMkLst>
        <pc:spChg chg="del">
          <ac:chgData name="Patricia Hall" userId="uDDgBTA0DKAU6K1zgqeDoV2H0r1EfR0vfVTd51M4p5c=" providerId="None" clId="Web-{36058BC4-9C45-4905-A7D4-206BC834A6CD}" dt="2022-02-09T21:25:50.916" v="72"/>
          <ac:spMkLst>
            <pc:docMk/>
            <pc:sldMk cId="3555873361" sldId="642"/>
            <ac:spMk id="7" creationId="{A82E4380-7258-4E81-99F8-96CB259A6674}"/>
          </ac:spMkLst>
        </pc:spChg>
        <pc:picChg chg="del">
          <ac:chgData name="Patricia Hall" userId="uDDgBTA0DKAU6K1zgqeDoV2H0r1EfR0vfVTd51M4p5c=" providerId="None" clId="Web-{36058BC4-9C45-4905-A7D4-206BC834A6CD}" dt="2022-02-09T21:25:49.728" v="71"/>
          <ac:picMkLst>
            <pc:docMk/>
            <pc:sldMk cId="3555873361" sldId="642"/>
            <ac:picMk id="5" creationId="{3F53285F-B989-419D-8C19-9EA66E8B5DB8}"/>
          </ac:picMkLst>
        </pc:picChg>
      </pc:sldChg>
      <pc:sldChg chg="delSp delAnim">
        <pc:chgData name="Patricia Hall" userId="uDDgBTA0DKAU6K1zgqeDoV2H0r1EfR0vfVTd51M4p5c=" providerId="None" clId="Web-{36058BC4-9C45-4905-A7D4-206BC834A6CD}" dt="2022-02-09T21:29:47.909" v="105"/>
        <pc:sldMkLst>
          <pc:docMk/>
          <pc:sldMk cId="903075958" sldId="652"/>
        </pc:sldMkLst>
        <pc:spChg chg="del">
          <ac:chgData name="Patricia Hall" userId="uDDgBTA0DKAU6K1zgqeDoV2H0r1EfR0vfVTd51M4p5c=" providerId="None" clId="Web-{36058BC4-9C45-4905-A7D4-206BC834A6CD}" dt="2022-02-09T21:29:47.909" v="105"/>
          <ac:spMkLst>
            <pc:docMk/>
            <pc:sldMk cId="903075958" sldId="652"/>
            <ac:spMk id="9" creationId="{DEF2EAC2-5F59-4604-998D-C7F9AF4A0B2D}"/>
          </ac:spMkLst>
        </pc:spChg>
      </pc:sldChg>
      <pc:sldChg chg="delSp delAnim">
        <pc:chgData name="Patricia Hall" userId="uDDgBTA0DKAU6K1zgqeDoV2H0r1EfR0vfVTd51M4p5c=" providerId="None" clId="Web-{36058BC4-9C45-4905-A7D4-206BC834A6CD}" dt="2022-02-09T21:29:53.018" v="106"/>
        <pc:sldMkLst>
          <pc:docMk/>
          <pc:sldMk cId="2433882070" sldId="653"/>
        </pc:sldMkLst>
        <pc:spChg chg="del">
          <ac:chgData name="Patricia Hall" userId="uDDgBTA0DKAU6K1zgqeDoV2H0r1EfR0vfVTd51M4p5c=" providerId="None" clId="Web-{36058BC4-9C45-4905-A7D4-206BC834A6CD}" dt="2022-02-09T21:29:53.018" v="106"/>
          <ac:spMkLst>
            <pc:docMk/>
            <pc:sldMk cId="2433882070" sldId="653"/>
            <ac:spMk id="7" creationId="{97A47CE2-318B-4422-80BC-1F65F3BF1986}"/>
          </ac:spMkLst>
        </pc:spChg>
      </pc:sldChg>
      <pc:sldChg chg="modSp">
        <pc:chgData name="Patricia Hall" userId="uDDgBTA0DKAU6K1zgqeDoV2H0r1EfR0vfVTd51M4p5c=" providerId="None" clId="Web-{36058BC4-9C45-4905-A7D4-206BC834A6CD}" dt="2022-02-09T21:30:36.988" v="110" actId="1076"/>
        <pc:sldMkLst>
          <pc:docMk/>
          <pc:sldMk cId="47398507" sldId="656"/>
        </pc:sldMkLst>
        <pc:spChg chg="mod">
          <ac:chgData name="Patricia Hall" userId="uDDgBTA0DKAU6K1zgqeDoV2H0r1EfR0vfVTd51M4p5c=" providerId="None" clId="Web-{36058BC4-9C45-4905-A7D4-206BC834A6CD}" dt="2022-02-09T21:30:36.988" v="110" actId="1076"/>
          <ac:spMkLst>
            <pc:docMk/>
            <pc:sldMk cId="47398507" sldId="656"/>
            <ac:spMk id="6" creationId="{86A7867F-3B67-4288-8055-279155B996DF}"/>
          </ac:spMkLst>
        </pc:spChg>
      </pc:sldChg>
    </pc:docChg>
  </pc:docChgLst>
  <pc:docChgLst>
    <pc:chgData name="Patricia Hall" userId="uDDgBTA0DKAU6K1zgqeDoV2H0r1EfR0vfVTd51M4p5c=" providerId="None" clId="Web-{3104E815-C9E2-4ABC-82D7-584632D8CD5B}"/>
    <pc:docChg chg="delSld">
      <pc:chgData name="Patricia Hall" userId="uDDgBTA0DKAU6K1zgqeDoV2H0r1EfR0vfVTd51M4p5c=" providerId="None" clId="Web-{3104E815-C9E2-4ABC-82D7-584632D8CD5B}" dt="2022-02-09T20:45:14.714" v="0"/>
      <pc:docMkLst>
        <pc:docMk/>
      </pc:docMkLst>
      <pc:sldChg chg="del">
        <pc:chgData name="Patricia Hall" userId="uDDgBTA0DKAU6K1zgqeDoV2H0r1EfR0vfVTd51M4p5c=" providerId="None" clId="Web-{3104E815-C9E2-4ABC-82D7-584632D8CD5B}" dt="2022-02-09T20:45:14.714" v="0"/>
        <pc:sldMkLst>
          <pc:docMk/>
          <pc:sldMk cId="2703541996" sldId="436"/>
        </pc:sldMkLst>
      </pc:sldChg>
    </pc:docChg>
  </pc:docChgLst>
  <pc:docChgLst>
    <pc:chgData name="Patricia Hall" userId="uDDgBTA0DKAU6K1zgqeDoV2H0r1EfR0vfVTd51M4p5c=" providerId="None" clId="Web-{7E259D73-7342-47FE-9EF2-4D8991E1240C}"/>
    <pc:docChg chg="modSld">
      <pc:chgData name="Patricia Hall" userId="uDDgBTA0DKAU6K1zgqeDoV2H0r1EfR0vfVTd51M4p5c=" providerId="None" clId="Web-{7E259D73-7342-47FE-9EF2-4D8991E1240C}" dt="2022-02-09T20:48:54.794" v="2" actId="20577"/>
      <pc:docMkLst>
        <pc:docMk/>
      </pc:docMkLst>
      <pc:sldChg chg="modSp">
        <pc:chgData name="Patricia Hall" userId="uDDgBTA0DKAU6K1zgqeDoV2H0r1EfR0vfVTd51M4p5c=" providerId="None" clId="Web-{7E259D73-7342-47FE-9EF2-4D8991E1240C}" dt="2022-02-09T20:48:54.794" v="2" actId="20577"/>
        <pc:sldMkLst>
          <pc:docMk/>
          <pc:sldMk cId="555996786" sldId="483"/>
        </pc:sldMkLst>
        <pc:spChg chg="mod">
          <ac:chgData name="Patricia Hall" userId="uDDgBTA0DKAU6K1zgqeDoV2H0r1EfR0vfVTd51M4p5c=" providerId="None" clId="Web-{7E259D73-7342-47FE-9EF2-4D8991E1240C}" dt="2022-02-09T20:48:54.794" v="2" actId="20577"/>
          <ac:spMkLst>
            <pc:docMk/>
            <pc:sldMk cId="555996786" sldId="483"/>
            <ac:spMk id="9" creationId="{2CA93099-E4C6-4D26-8BC5-565ECAA1788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66E33C-82B1-E742-B1D0-6732A49447AC}" type="doc">
      <dgm:prSet loTypeId="urn:microsoft.com/office/officeart/2009/3/layout/SubStepProcess" loCatId="" qsTypeId="urn:microsoft.com/office/officeart/2005/8/quickstyle/3d2" qsCatId="3D" csTypeId="urn:microsoft.com/office/officeart/2005/8/colors/accent1_2" csCatId="accent1" phldr="1"/>
      <dgm:spPr/>
      <dgm:t>
        <a:bodyPr/>
        <a:lstStyle/>
        <a:p>
          <a:endParaRPr lang="en-US"/>
        </a:p>
      </dgm:t>
    </dgm:pt>
    <dgm:pt modelId="{3EDCEB05-B0E7-794F-B4F4-F34F9736F6EB}">
      <dgm:prSet phldrT="[Text]"/>
      <dgm:spPr/>
      <dgm:t>
        <a:bodyPr/>
        <a:lstStyle/>
        <a:p>
          <a:r>
            <a:rPr lang="en-US" dirty="0"/>
            <a:t>Old Process</a:t>
          </a:r>
        </a:p>
      </dgm:t>
    </dgm:pt>
    <dgm:pt modelId="{627406F0-A2DD-5745-BA1F-58831F250C70}" type="parTrans" cxnId="{3E3B8F26-F5D6-094C-B132-BE53E52EC0A2}">
      <dgm:prSet/>
      <dgm:spPr/>
      <dgm:t>
        <a:bodyPr/>
        <a:lstStyle/>
        <a:p>
          <a:endParaRPr lang="en-US"/>
        </a:p>
      </dgm:t>
    </dgm:pt>
    <dgm:pt modelId="{354935C9-3F27-874A-B1B8-16812E9D447C}" type="sibTrans" cxnId="{3E3B8F26-F5D6-094C-B132-BE53E52EC0A2}">
      <dgm:prSet/>
      <dgm:spPr/>
      <dgm:t>
        <a:bodyPr/>
        <a:lstStyle/>
        <a:p>
          <a:endParaRPr lang="en-US"/>
        </a:p>
      </dgm:t>
    </dgm:pt>
    <dgm:pt modelId="{C4BC0B87-FCFA-E546-A2C9-F1D9E2262861}">
      <dgm:prSet phldrT="[Text]"/>
      <dgm:spPr/>
      <dgm:t>
        <a:bodyPr/>
        <a:lstStyle/>
        <a:p>
          <a:r>
            <a:rPr lang="en-US" dirty="0"/>
            <a:t>Tests of </a:t>
          </a:r>
          <a:r>
            <a:rPr lang="en-US" b="1" dirty="0"/>
            <a:t>CHANGE</a:t>
          </a:r>
        </a:p>
      </dgm:t>
    </dgm:pt>
    <dgm:pt modelId="{2FD297F3-1518-2641-94E7-87A542FC71AE}" type="parTrans" cxnId="{6685B6CF-0136-A341-98E2-685FD479BD2C}">
      <dgm:prSet/>
      <dgm:spPr/>
      <dgm:t>
        <a:bodyPr/>
        <a:lstStyle/>
        <a:p>
          <a:endParaRPr lang="en-US"/>
        </a:p>
      </dgm:t>
    </dgm:pt>
    <dgm:pt modelId="{E32E2947-0FF2-7D47-A0E5-2991731D550B}" type="sibTrans" cxnId="{6685B6CF-0136-A341-98E2-685FD479BD2C}">
      <dgm:prSet/>
      <dgm:spPr/>
      <dgm:t>
        <a:bodyPr/>
        <a:lstStyle/>
        <a:p>
          <a:endParaRPr lang="en-US"/>
        </a:p>
      </dgm:t>
    </dgm:pt>
    <dgm:pt modelId="{59A31647-054E-F04F-B256-37D3D567A2FF}">
      <dgm:prSet phldrT="[Text]"/>
      <dgm:spPr/>
      <dgm:t>
        <a:bodyPr/>
        <a:lstStyle/>
        <a:p>
          <a:r>
            <a:rPr lang="en-US" dirty="0"/>
            <a:t>Multiple PDSAs</a:t>
          </a:r>
        </a:p>
      </dgm:t>
    </dgm:pt>
    <dgm:pt modelId="{29D2B6C6-9FC4-4E45-A77F-9D2A452B51A2}" type="parTrans" cxnId="{F804593C-CC1E-384C-A95A-D355EA56FCDD}">
      <dgm:prSet/>
      <dgm:spPr/>
      <dgm:t>
        <a:bodyPr/>
        <a:lstStyle/>
        <a:p>
          <a:endParaRPr lang="en-US"/>
        </a:p>
      </dgm:t>
    </dgm:pt>
    <dgm:pt modelId="{21C9033B-9332-8A44-8012-84C3DD080150}" type="sibTrans" cxnId="{F804593C-CC1E-384C-A95A-D355EA56FCDD}">
      <dgm:prSet/>
      <dgm:spPr/>
      <dgm:t>
        <a:bodyPr/>
        <a:lstStyle/>
        <a:p>
          <a:endParaRPr lang="en-US"/>
        </a:p>
      </dgm:t>
    </dgm:pt>
    <dgm:pt modelId="{1DC893F6-81A5-5949-8653-5EFABE6A0283}">
      <dgm:prSet phldrT="[Text]"/>
      <dgm:spPr/>
      <dgm:t>
        <a:bodyPr/>
        <a:lstStyle/>
        <a:p>
          <a:r>
            <a:rPr lang="en-US" dirty="0"/>
            <a:t>Implement the New </a:t>
          </a:r>
          <a:r>
            <a:rPr lang="en-US" b="1" dirty="0"/>
            <a:t>CHANGE</a:t>
          </a:r>
        </a:p>
      </dgm:t>
    </dgm:pt>
    <dgm:pt modelId="{064A95C1-A093-6644-B1E2-775BA9A624F9}" type="parTrans" cxnId="{1F4FBB1C-BFCC-2744-B849-6AE0B0CB408E}">
      <dgm:prSet/>
      <dgm:spPr/>
      <dgm:t>
        <a:bodyPr/>
        <a:lstStyle/>
        <a:p>
          <a:endParaRPr lang="en-US"/>
        </a:p>
      </dgm:t>
    </dgm:pt>
    <dgm:pt modelId="{7484EBC9-9736-114E-9852-6C85BBA7A304}" type="sibTrans" cxnId="{1F4FBB1C-BFCC-2744-B849-6AE0B0CB408E}">
      <dgm:prSet/>
      <dgm:spPr/>
      <dgm:t>
        <a:bodyPr/>
        <a:lstStyle/>
        <a:p>
          <a:endParaRPr lang="en-US"/>
        </a:p>
      </dgm:t>
    </dgm:pt>
    <dgm:pt modelId="{0A13879D-9429-0741-BA3F-4A8584D22693}">
      <dgm:prSet phldrT="[Text]"/>
      <dgm:spPr/>
      <dgm:t>
        <a:bodyPr/>
        <a:lstStyle/>
        <a:p>
          <a:r>
            <a:rPr lang="en-US" dirty="0"/>
            <a:t>Sustain the New </a:t>
          </a:r>
          <a:r>
            <a:rPr lang="en-US" b="1" dirty="0"/>
            <a:t>CHANGE</a:t>
          </a:r>
        </a:p>
      </dgm:t>
    </dgm:pt>
    <dgm:pt modelId="{E82D7050-4E91-BF46-A0D9-B4CFD4941765}" type="parTrans" cxnId="{54EA32C4-EDDD-684E-B988-FC6BE3B5834E}">
      <dgm:prSet/>
      <dgm:spPr/>
      <dgm:t>
        <a:bodyPr/>
        <a:lstStyle/>
        <a:p>
          <a:endParaRPr lang="en-US"/>
        </a:p>
      </dgm:t>
    </dgm:pt>
    <dgm:pt modelId="{335DA216-09D9-9845-9E4E-246FE15B95DD}" type="sibTrans" cxnId="{54EA32C4-EDDD-684E-B988-FC6BE3B5834E}">
      <dgm:prSet/>
      <dgm:spPr/>
      <dgm:t>
        <a:bodyPr/>
        <a:lstStyle/>
        <a:p>
          <a:endParaRPr lang="en-US"/>
        </a:p>
      </dgm:t>
    </dgm:pt>
    <dgm:pt modelId="{3A234930-661C-7540-BF32-6E80E72A334F}" type="pres">
      <dgm:prSet presAssocID="{C766E33C-82B1-E742-B1D0-6732A49447AC}" presName="Name0" presStyleCnt="0">
        <dgm:presLayoutVars>
          <dgm:chMax val="7"/>
          <dgm:dir/>
          <dgm:animOne val="branch"/>
        </dgm:presLayoutVars>
      </dgm:prSet>
      <dgm:spPr/>
    </dgm:pt>
    <dgm:pt modelId="{37FD4C1A-FEB4-DD4A-93F1-4D6214697030}" type="pres">
      <dgm:prSet presAssocID="{3EDCEB05-B0E7-794F-B4F4-F34F9736F6EB}" presName="parTx1" presStyleLbl="node1" presStyleIdx="0" presStyleCnt="3"/>
      <dgm:spPr/>
    </dgm:pt>
    <dgm:pt modelId="{BFF735DA-33D5-5047-B2CF-5793286BE9FA}" type="pres">
      <dgm:prSet presAssocID="{3EDCEB05-B0E7-794F-B4F4-F34F9736F6EB}" presName="spPre1" presStyleCnt="0"/>
      <dgm:spPr/>
    </dgm:pt>
    <dgm:pt modelId="{3FF14FFB-17D0-4249-B256-51DA97A06D15}" type="pres">
      <dgm:prSet presAssocID="{3EDCEB05-B0E7-794F-B4F4-F34F9736F6EB}" presName="chLin1" presStyleCnt="0"/>
      <dgm:spPr/>
    </dgm:pt>
    <dgm:pt modelId="{CC833EA9-74E5-4747-9DB7-EB10C86CCF3E}" type="pres">
      <dgm:prSet presAssocID="{2FD297F3-1518-2641-94E7-87A542FC71AE}" presName="Name11" presStyleLbl="parChTrans1D1" presStyleIdx="0" presStyleCnt="8"/>
      <dgm:spPr/>
    </dgm:pt>
    <dgm:pt modelId="{C59BC8C0-C2A7-5A49-A0B8-7EEE181748D5}" type="pres">
      <dgm:prSet presAssocID="{2FD297F3-1518-2641-94E7-87A542FC71AE}" presName="Name31" presStyleLbl="parChTrans1D1" presStyleIdx="1" presStyleCnt="8"/>
      <dgm:spPr/>
    </dgm:pt>
    <dgm:pt modelId="{2A9D9DCD-267F-244E-BC06-C55C4CD03F6F}" type="pres">
      <dgm:prSet presAssocID="{C4BC0B87-FCFA-E546-A2C9-F1D9E2262861}" presName="txAndLines1" presStyleCnt="0"/>
      <dgm:spPr/>
    </dgm:pt>
    <dgm:pt modelId="{13DA18C3-BDF9-7347-A127-2C5E71385356}" type="pres">
      <dgm:prSet presAssocID="{C4BC0B87-FCFA-E546-A2C9-F1D9E2262861}" presName="anchor1" presStyleCnt="0"/>
      <dgm:spPr/>
    </dgm:pt>
    <dgm:pt modelId="{740F3CC9-86FC-BD4E-92E8-16DDB22CD17D}" type="pres">
      <dgm:prSet presAssocID="{C4BC0B87-FCFA-E546-A2C9-F1D9E2262861}" presName="backup1" presStyleCnt="0"/>
      <dgm:spPr/>
    </dgm:pt>
    <dgm:pt modelId="{8567533E-8022-804D-A301-CBA84824CFDE}" type="pres">
      <dgm:prSet presAssocID="{C4BC0B87-FCFA-E546-A2C9-F1D9E2262861}" presName="preLine1" presStyleLbl="parChTrans1D1" presStyleIdx="2" presStyleCnt="8"/>
      <dgm:spPr/>
    </dgm:pt>
    <dgm:pt modelId="{E61FBB7A-0C16-7A46-8142-A9209A001ECB}" type="pres">
      <dgm:prSet presAssocID="{C4BC0B87-FCFA-E546-A2C9-F1D9E2262861}" presName="desTx1" presStyleLbl="revTx" presStyleIdx="0" presStyleCnt="0">
        <dgm:presLayoutVars>
          <dgm:bulletEnabled val="1"/>
        </dgm:presLayoutVars>
      </dgm:prSet>
      <dgm:spPr/>
    </dgm:pt>
    <dgm:pt modelId="{0D6E13AB-30EA-4E43-9FD7-93436EB2226D}" type="pres">
      <dgm:prSet presAssocID="{C4BC0B87-FCFA-E546-A2C9-F1D9E2262861}" presName="postLine1" presStyleLbl="parChTrans1D1" presStyleIdx="3" presStyleCnt="8"/>
      <dgm:spPr/>
    </dgm:pt>
    <dgm:pt modelId="{B4AF5B18-9B46-1245-B1E6-1FC39900B8A6}" type="pres">
      <dgm:prSet presAssocID="{29D2B6C6-9FC4-4E45-A77F-9D2A452B51A2}" presName="Name11" presStyleLbl="parChTrans1D1" presStyleIdx="4" presStyleCnt="8"/>
      <dgm:spPr/>
    </dgm:pt>
    <dgm:pt modelId="{B721F36E-0391-024C-A450-E7A7B23B5C4B}" type="pres">
      <dgm:prSet presAssocID="{29D2B6C6-9FC4-4E45-A77F-9D2A452B51A2}" presName="Name31" presStyleLbl="parChTrans1D1" presStyleIdx="5" presStyleCnt="8"/>
      <dgm:spPr/>
    </dgm:pt>
    <dgm:pt modelId="{6A12DABF-9DA2-3246-934E-4731ED85D966}" type="pres">
      <dgm:prSet presAssocID="{59A31647-054E-F04F-B256-37D3D567A2FF}" presName="txAndLines1" presStyleCnt="0"/>
      <dgm:spPr/>
    </dgm:pt>
    <dgm:pt modelId="{E060CAB2-DB55-4641-812C-CBDDFCD0DA7D}" type="pres">
      <dgm:prSet presAssocID="{59A31647-054E-F04F-B256-37D3D567A2FF}" presName="anchor1" presStyleCnt="0"/>
      <dgm:spPr/>
    </dgm:pt>
    <dgm:pt modelId="{0A802FF6-B21A-5644-9540-DB4CEC22E66C}" type="pres">
      <dgm:prSet presAssocID="{59A31647-054E-F04F-B256-37D3D567A2FF}" presName="backup1" presStyleCnt="0"/>
      <dgm:spPr/>
    </dgm:pt>
    <dgm:pt modelId="{47400319-9AD4-884E-AFFE-8598FCDF8D8E}" type="pres">
      <dgm:prSet presAssocID="{59A31647-054E-F04F-B256-37D3D567A2FF}" presName="preLine1" presStyleLbl="parChTrans1D1" presStyleIdx="6" presStyleCnt="8"/>
      <dgm:spPr/>
    </dgm:pt>
    <dgm:pt modelId="{9D3CD4FA-C0FF-024B-BB2B-79BC8BEBA663}" type="pres">
      <dgm:prSet presAssocID="{59A31647-054E-F04F-B256-37D3D567A2FF}" presName="desTx1" presStyleLbl="revTx" presStyleIdx="0" presStyleCnt="0">
        <dgm:presLayoutVars>
          <dgm:bulletEnabled val="1"/>
        </dgm:presLayoutVars>
      </dgm:prSet>
      <dgm:spPr/>
    </dgm:pt>
    <dgm:pt modelId="{93676922-0C51-B745-89BD-FDB5471A544B}" type="pres">
      <dgm:prSet presAssocID="{59A31647-054E-F04F-B256-37D3D567A2FF}" presName="postLine1" presStyleLbl="parChTrans1D1" presStyleIdx="7" presStyleCnt="8"/>
      <dgm:spPr/>
    </dgm:pt>
    <dgm:pt modelId="{AC0CA340-3E49-B64A-B87C-E50867B7AA59}" type="pres">
      <dgm:prSet presAssocID="{3EDCEB05-B0E7-794F-B4F4-F34F9736F6EB}" presName="spPost1" presStyleCnt="0"/>
      <dgm:spPr/>
    </dgm:pt>
    <dgm:pt modelId="{99CFA834-237A-6B4F-80E8-D15373D2D1E2}" type="pres">
      <dgm:prSet presAssocID="{1DC893F6-81A5-5949-8653-5EFABE6A0283}" presName="parTx2" presStyleLbl="node1" presStyleIdx="1" presStyleCnt="3"/>
      <dgm:spPr/>
    </dgm:pt>
    <dgm:pt modelId="{4EB3B5C9-AB13-6049-92D7-CE3500D89722}" type="pres">
      <dgm:prSet presAssocID="{0A13879D-9429-0741-BA3F-4A8584D22693}" presName="parTx3" presStyleLbl="node1" presStyleIdx="2" presStyleCnt="3"/>
      <dgm:spPr/>
    </dgm:pt>
  </dgm:ptLst>
  <dgm:cxnLst>
    <dgm:cxn modelId="{1F4FBB1C-BFCC-2744-B849-6AE0B0CB408E}" srcId="{C766E33C-82B1-E742-B1D0-6732A49447AC}" destId="{1DC893F6-81A5-5949-8653-5EFABE6A0283}" srcOrd="1" destOrd="0" parTransId="{064A95C1-A093-6644-B1E2-775BA9A624F9}" sibTransId="{7484EBC9-9736-114E-9852-6C85BBA7A304}"/>
    <dgm:cxn modelId="{3E3B8F26-F5D6-094C-B132-BE53E52EC0A2}" srcId="{C766E33C-82B1-E742-B1D0-6732A49447AC}" destId="{3EDCEB05-B0E7-794F-B4F4-F34F9736F6EB}" srcOrd="0" destOrd="0" parTransId="{627406F0-A2DD-5745-BA1F-58831F250C70}" sibTransId="{354935C9-3F27-874A-B1B8-16812E9D447C}"/>
    <dgm:cxn modelId="{AFC1EC31-35AA-BF44-856A-631C1EE3EEBF}" type="presOf" srcId="{C4BC0B87-FCFA-E546-A2C9-F1D9E2262861}" destId="{E61FBB7A-0C16-7A46-8142-A9209A001ECB}" srcOrd="0" destOrd="0" presId="urn:microsoft.com/office/officeart/2009/3/layout/SubStepProcess"/>
    <dgm:cxn modelId="{F804593C-CC1E-384C-A95A-D355EA56FCDD}" srcId="{3EDCEB05-B0E7-794F-B4F4-F34F9736F6EB}" destId="{59A31647-054E-F04F-B256-37D3D567A2FF}" srcOrd="1" destOrd="0" parTransId="{29D2B6C6-9FC4-4E45-A77F-9D2A452B51A2}" sibTransId="{21C9033B-9332-8A44-8012-84C3DD080150}"/>
    <dgm:cxn modelId="{77DBE74F-5A7D-084A-8115-94F64D29D694}" type="presOf" srcId="{59A31647-054E-F04F-B256-37D3D567A2FF}" destId="{9D3CD4FA-C0FF-024B-BB2B-79BC8BEBA663}" srcOrd="0" destOrd="0" presId="urn:microsoft.com/office/officeart/2009/3/layout/SubStepProcess"/>
    <dgm:cxn modelId="{38BF8D58-520F-7E43-888E-317BA3C4A496}" type="presOf" srcId="{1DC893F6-81A5-5949-8653-5EFABE6A0283}" destId="{99CFA834-237A-6B4F-80E8-D15373D2D1E2}" srcOrd="0" destOrd="0" presId="urn:microsoft.com/office/officeart/2009/3/layout/SubStepProcess"/>
    <dgm:cxn modelId="{55F68F8E-2549-0347-982C-54FC237C54B2}" type="presOf" srcId="{0A13879D-9429-0741-BA3F-4A8584D22693}" destId="{4EB3B5C9-AB13-6049-92D7-CE3500D89722}" srcOrd="0" destOrd="0" presId="urn:microsoft.com/office/officeart/2009/3/layout/SubStepProcess"/>
    <dgm:cxn modelId="{51092FB4-AF8A-5644-AF4B-A822FC7E59FE}" type="presOf" srcId="{3EDCEB05-B0E7-794F-B4F4-F34F9736F6EB}" destId="{37FD4C1A-FEB4-DD4A-93F1-4D6214697030}" srcOrd="0" destOrd="0" presId="urn:microsoft.com/office/officeart/2009/3/layout/SubStepProcess"/>
    <dgm:cxn modelId="{54EA32C4-EDDD-684E-B988-FC6BE3B5834E}" srcId="{C766E33C-82B1-E742-B1D0-6732A49447AC}" destId="{0A13879D-9429-0741-BA3F-4A8584D22693}" srcOrd="2" destOrd="0" parTransId="{E82D7050-4E91-BF46-A0D9-B4CFD4941765}" sibTransId="{335DA216-09D9-9845-9E4E-246FE15B95DD}"/>
    <dgm:cxn modelId="{6685B6CF-0136-A341-98E2-685FD479BD2C}" srcId="{3EDCEB05-B0E7-794F-B4F4-F34F9736F6EB}" destId="{C4BC0B87-FCFA-E546-A2C9-F1D9E2262861}" srcOrd="0" destOrd="0" parTransId="{2FD297F3-1518-2641-94E7-87A542FC71AE}" sibTransId="{E32E2947-0FF2-7D47-A0E5-2991731D550B}"/>
    <dgm:cxn modelId="{7013AFDC-1D9E-5C4D-9E1C-9356F49CCC09}" type="presOf" srcId="{C766E33C-82B1-E742-B1D0-6732A49447AC}" destId="{3A234930-661C-7540-BF32-6E80E72A334F}" srcOrd="0" destOrd="0" presId="urn:microsoft.com/office/officeart/2009/3/layout/SubStepProcess"/>
    <dgm:cxn modelId="{16C3ED24-5699-2442-BC15-37B52BF4AB7F}" type="presParOf" srcId="{3A234930-661C-7540-BF32-6E80E72A334F}" destId="{37FD4C1A-FEB4-DD4A-93F1-4D6214697030}" srcOrd="0" destOrd="0" presId="urn:microsoft.com/office/officeart/2009/3/layout/SubStepProcess"/>
    <dgm:cxn modelId="{35E50A8B-FFF6-264C-B875-4F7BD88380F5}" type="presParOf" srcId="{3A234930-661C-7540-BF32-6E80E72A334F}" destId="{BFF735DA-33D5-5047-B2CF-5793286BE9FA}" srcOrd="1" destOrd="0" presId="urn:microsoft.com/office/officeart/2009/3/layout/SubStepProcess"/>
    <dgm:cxn modelId="{9FA2DD84-18B7-244F-A9A4-5504E3E03344}" type="presParOf" srcId="{3A234930-661C-7540-BF32-6E80E72A334F}" destId="{3FF14FFB-17D0-4249-B256-51DA97A06D15}" srcOrd="2" destOrd="0" presId="urn:microsoft.com/office/officeart/2009/3/layout/SubStepProcess"/>
    <dgm:cxn modelId="{99ED13C2-E63C-C34F-A30E-EE5114D9A5B4}" type="presParOf" srcId="{3FF14FFB-17D0-4249-B256-51DA97A06D15}" destId="{CC833EA9-74E5-4747-9DB7-EB10C86CCF3E}" srcOrd="0" destOrd="0" presId="urn:microsoft.com/office/officeart/2009/3/layout/SubStepProcess"/>
    <dgm:cxn modelId="{FA928E23-90CD-8C4A-A0C9-13E625DB0A9D}" type="presParOf" srcId="{3FF14FFB-17D0-4249-B256-51DA97A06D15}" destId="{C59BC8C0-C2A7-5A49-A0B8-7EEE181748D5}" srcOrd="1" destOrd="0" presId="urn:microsoft.com/office/officeart/2009/3/layout/SubStepProcess"/>
    <dgm:cxn modelId="{C03364BB-FE09-8648-9C53-A0EC54758F19}" type="presParOf" srcId="{3FF14FFB-17D0-4249-B256-51DA97A06D15}" destId="{2A9D9DCD-267F-244E-BC06-C55C4CD03F6F}" srcOrd="2" destOrd="0" presId="urn:microsoft.com/office/officeart/2009/3/layout/SubStepProcess"/>
    <dgm:cxn modelId="{D5060C89-5F75-404E-A378-DFD07D7D4E2F}" type="presParOf" srcId="{2A9D9DCD-267F-244E-BC06-C55C4CD03F6F}" destId="{13DA18C3-BDF9-7347-A127-2C5E71385356}" srcOrd="0" destOrd="0" presId="urn:microsoft.com/office/officeart/2009/3/layout/SubStepProcess"/>
    <dgm:cxn modelId="{2FD819E2-62FB-A349-870D-715D1F86391B}" type="presParOf" srcId="{2A9D9DCD-267F-244E-BC06-C55C4CD03F6F}" destId="{740F3CC9-86FC-BD4E-92E8-16DDB22CD17D}" srcOrd="1" destOrd="0" presId="urn:microsoft.com/office/officeart/2009/3/layout/SubStepProcess"/>
    <dgm:cxn modelId="{6B6B9EB5-1DC0-F84D-A5C8-423AC1830015}" type="presParOf" srcId="{2A9D9DCD-267F-244E-BC06-C55C4CD03F6F}" destId="{8567533E-8022-804D-A301-CBA84824CFDE}" srcOrd="2" destOrd="0" presId="urn:microsoft.com/office/officeart/2009/3/layout/SubStepProcess"/>
    <dgm:cxn modelId="{631A0A26-1614-7B4F-8949-CF3A0EEF8714}" type="presParOf" srcId="{2A9D9DCD-267F-244E-BC06-C55C4CD03F6F}" destId="{E61FBB7A-0C16-7A46-8142-A9209A001ECB}" srcOrd="3" destOrd="0" presId="urn:microsoft.com/office/officeart/2009/3/layout/SubStepProcess"/>
    <dgm:cxn modelId="{00F3B26B-E50B-4349-9354-D1C2AC69BD5D}" type="presParOf" srcId="{2A9D9DCD-267F-244E-BC06-C55C4CD03F6F}" destId="{0D6E13AB-30EA-4E43-9FD7-93436EB2226D}" srcOrd="4" destOrd="0" presId="urn:microsoft.com/office/officeart/2009/3/layout/SubStepProcess"/>
    <dgm:cxn modelId="{709FE59A-50D1-2542-962F-15CB46AC9078}" type="presParOf" srcId="{3FF14FFB-17D0-4249-B256-51DA97A06D15}" destId="{B4AF5B18-9B46-1245-B1E6-1FC39900B8A6}" srcOrd="3" destOrd="0" presId="urn:microsoft.com/office/officeart/2009/3/layout/SubStepProcess"/>
    <dgm:cxn modelId="{5443AEBF-DB44-9F47-B515-270896408865}" type="presParOf" srcId="{3FF14FFB-17D0-4249-B256-51DA97A06D15}" destId="{B721F36E-0391-024C-A450-E7A7B23B5C4B}" srcOrd="4" destOrd="0" presId="urn:microsoft.com/office/officeart/2009/3/layout/SubStepProcess"/>
    <dgm:cxn modelId="{F9ADBACE-AE5C-264A-81FD-7F063904FF1A}" type="presParOf" srcId="{3FF14FFB-17D0-4249-B256-51DA97A06D15}" destId="{6A12DABF-9DA2-3246-934E-4731ED85D966}" srcOrd="5" destOrd="0" presId="urn:microsoft.com/office/officeart/2009/3/layout/SubStepProcess"/>
    <dgm:cxn modelId="{90A0B172-5C5B-2340-A291-AD11B0D4E5A8}" type="presParOf" srcId="{6A12DABF-9DA2-3246-934E-4731ED85D966}" destId="{E060CAB2-DB55-4641-812C-CBDDFCD0DA7D}" srcOrd="0" destOrd="0" presId="urn:microsoft.com/office/officeart/2009/3/layout/SubStepProcess"/>
    <dgm:cxn modelId="{5700853C-903A-8B44-A51A-944C664A2299}" type="presParOf" srcId="{6A12DABF-9DA2-3246-934E-4731ED85D966}" destId="{0A802FF6-B21A-5644-9540-DB4CEC22E66C}" srcOrd="1" destOrd="0" presId="urn:microsoft.com/office/officeart/2009/3/layout/SubStepProcess"/>
    <dgm:cxn modelId="{5DC2E13B-6259-CC41-99CE-68712F34C5EC}" type="presParOf" srcId="{6A12DABF-9DA2-3246-934E-4731ED85D966}" destId="{47400319-9AD4-884E-AFFE-8598FCDF8D8E}" srcOrd="2" destOrd="0" presId="urn:microsoft.com/office/officeart/2009/3/layout/SubStepProcess"/>
    <dgm:cxn modelId="{ED3908EF-25B9-3346-AE57-243D61FB73B7}" type="presParOf" srcId="{6A12DABF-9DA2-3246-934E-4731ED85D966}" destId="{9D3CD4FA-C0FF-024B-BB2B-79BC8BEBA663}" srcOrd="3" destOrd="0" presId="urn:microsoft.com/office/officeart/2009/3/layout/SubStepProcess"/>
    <dgm:cxn modelId="{3A061FA8-2409-AE47-A276-6A71177CB030}" type="presParOf" srcId="{6A12DABF-9DA2-3246-934E-4731ED85D966}" destId="{93676922-0C51-B745-89BD-FDB5471A544B}" srcOrd="4" destOrd="0" presId="urn:microsoft.com/office/officeart/2009/3/layout/SubStepProcess"/>
    <dgm:cxn modelId="{BEAE1612-9E6D-9849-9D87-C93F3DC536B9}" type="presParOf" srcId="{3A234930-661C-7540-BF32-6E80E72A334F}" destId="{AC0CA340-3E49-B64A-B87C-E50867B7AA59}" srcOrd="3" destOrd="0" presId="urn:microsoft.com/office/officeart/2009/3/layout/SubStepProcess"/>
    <dgm:cxn modelId="{D28DA76E-DFCA-A243-90AA-2C1634D96828}" type="presParOf" srcId="{3A234930-661C-7540-BF32-6E80E72A334F}" destId="{99CFA834-237A-6B4F-80E8-D15373D2D1E2}" srcOrd="4" destOrd="0" presId="urn:microsoft.com/office/officeart/2009/3/layout/SubStepProcess"/>
    <dgm:cxn modelId="{870EF15D-C2B7-594D-8E5F-2C3270FD7956}" type="presParOf" srcId="{3A234930-661C-7540-BF32-6E80E72A334F}" destId="{4EB3B5C9-AB13-6049-92D7-CE3500D89722}"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66E33C-82B1-E742-B1D0-6732A49447AC}" type="doc">
      <dgm:prSet loTypeId="urn:microsoft.com/office/officeart/2009/3/layout/SubStepProcess" loCatId="" qsTypeId="urn:microsoft.com/office/officeart/2005/8/quickstyle/3d2" qsCatId="3D" csTypeId="urn:microsoft.com/office/officeart/2005/8/colors/accent1_2" csCatId="accent1" phldr="1"/>
      <dgm:spPr/>
      <dgm:t>
        <a:bodyPr/>
        <a:lstStyle/>
        <a:p>
          <a:endParaRPr lang="en-US"/>
        </a:p>
      </dgm:t>
    </dgm:pt>
    <dgm:pt modelId="{3EDCEB05-B0E7-794F-B4F4-F34F9736F6EB}">
      <dgm:prSet phldrT="[Text]"/>
      <dgm:spPr/>
      <dgm:t>
        <a:bodyPr/>
        <a:lstStyle/>
        <a:p>
          <a:r>
            <a:rPr lang="en-US" dirty="0"/>
            <a:t>Old Process</a:t>
          </a:r>
        </a:p>
      </dgm:t>
    </dgm:pt>
    <dgm:pt modelId="{627406F0-A2DD-5745-BA1F-58831F250C70}" type="parTrans" cxnId="{3E3B8F26-F5D6-094C-B132-BE53E52EC0A2}">
      <dgm:prSet/>
      <dgm:spPr/>
      <dgm:t>
        <a:bodyPr/>
        <a:lstStyle/>
        <a:p>
          <a:endParaRPr lang="en-US"/>
        </a:p>
      </dgm:t>
    </dgm:pt>
    <dgm:pt modelId="{354935C9-3F27-874A-B1B8-16812E9D447C}" type="sibTrans" cxnId="{3E3B8F26-F5D6-094C-B132-BE53E52EC0A2}">
      <dgm:prSet/>
      <dgm:spPr/>
      <dgm:t>
        <a:bodyPr/>
        <a:lstStyle/>
        <a:p>
          <a:endParaRPr lang="en-US"/>
        </a:p>
      </dgm:t>
    </dgm:pt>
    <dgm:pt modelId="{C4BC0B87-FCFA-E546-A2C9-F1D9E2262861}">
      <dgm:prSet phldrT="[Text]"/>
      <dgm:spPr/>
      <dgm:t>
        <a:bodyPr/>
        <a:lstStyle/>
        <a:p>
          <a:r>
            <a:rPr lang="en-US" dirty="0"/>
            <a:t>Tests of </a:t>
          </a:r>
          <a:r>
            <a:rPr lang="en-US" b="1" dirty="0"/>
            <a:t>CHANGE</a:t>
          </a:r>
        </a:p>
      </dgm:t>
    </dgm:pt>
    <dgm:pt modelId="{2FD297F3-1518-2641-94E7-87A542FC71AE}" type="parTrans" cxnId="{6685B6CF-0136-A341-98E2-685FD479BD2C}">
      <dgm:prSet/>
      <dgm:spPr/>
      <dgm:t>
        <a:bodyPr/>
        <a:lstStyle/>
        <a:p>
          <a:endParaRPr lang="en-US"/>
        </a:p>
      </dgm:t>
    </dgm:pt>
    <dgm:pt modelId="{E32E2947-0FF2-7D47-A0E5-2991731D550B}" type="sibTrans" cxnId="{6685B6CF-0136-A341-98E2-685FD479BD2C}">
      <dgm:prSet/>
      <dgm:spPr/>
      <dgm:t>
        <a:bodyPr/>
        <a:lstStyle/>
        <a:p>
          <a:endParaRPr lang="en-US"/>
        </a:p>
      </dgm:t>
    </dgm:pt>
    <dgm:pt modelId="{59A31647-054E-F04F-B256-37D3D567A2FF}">
      <dgm:prSet phldrT="[Text]"/>
      <dgm:spPr/>
      <dgm:t>
        <a:bodyPr/>
        <a:lstStyle/>
        <a:p>
          <a:r>
            <a:rPr lang="en-US" dirty="0"/>
            <a:t>Multiple PDCAs</a:t>
          </a:r>
        </a:p>
      </dgm:t>
    </dgm:pt>
    <dgm:pt modelId="{29D2B6C6-9FC4-4E45-A77F-9D2A452B51A2}" type="parTrans" cxnId="{F804593C-CC1E-384C-A95A-D355EA56FCDD}">
      <dgm:prSet/>
      <dgm:spPr/>
      <dgm:t>
        <a:bodyPr/>
        <a:lstStyle/>
        <a:p>
          <a:endParaRPr lang="en-US"/>
        </a:p>
      </dgm:t>
    </dgm:pt>
    <dgm:pt modelId="{21C9033B-9332-8A44-8012-84C3DD080150}" type="sibTrans" cxnId="{F804593C-CC1E-384C-A95A-D355EA56FCDD}">
      <dgm:prSet/>
      <dgm:spPr/>
      <dgm:t>
        <a:bodyPr/>
        <a:lstStyle/>
        <a:p>
          <a:endParaRPr lang="en-US"/>
        </a:p>
      </dgm:t>
    </dgm:pt>
    <dgm:pt modelId="{1DC893F6-81A5-5949-8653-5EFABE6A0283}">
      <dgm:prSet phldrT="[Text]"/>
      <dgm:spPr/>
      <dgm:t>
        <a:bodyPr/>
        <a:lstStyle/>
        <a:p>
          <a:r>
            <a:rPr lang="en-US" dirty="0"/>
            <a:t>Implement the New </a:t>
          </a:r>
          <a:r>
            <a:rPr lang="en-US" b="1" dirty="0"/>
            <a:t>CHANGE</a:t>
          </a:r>
        </a:p>
      </dgm:t>
    </dgm:pt>
    <dgm:pt modelId="{064A95C1-A093-6644-B1E2-775BA9A624F9}" type="parTrans" cxnId="{1F4FBB1C-BFCC-2744-B849-6AE0B0CB408E}">
      <dgm:prSet/>
      <dgm:spPr/>
      <dgm:t>
        <a:bodyPr/>
        <a:lstStyle/>
        <a:p>
          <a:endParaRPr lang="en-US"/>
        </a:p>
      </dgm:t>
    </dgm:pt>
    <dgm:pt modelId="{7484EBC9-9736-114E-9852-6C85BBA7A304}" type="sibTrans" cxnId="{1F4FBB1C-BFCC-2744-B849-6AE0B0CB408E}">
      <dgm:prSet/>
      <dgm:spPr/>
      <dgm:t>
        <a:bodyPr/>
        <a:lstStyle/>
        <a:p>
          <a:endParaRPr lang="en-US"/>
        </a:p>
      </dgm:t>
    </dgm:pt>
    <dgm:pt modelId="{0A13879D-9429-0741-BA3F-4A8584D22693}">
      <dgm:prSet phldrT="[Text]"/>
      <dgm:spPr/>
      <dgm:t>
        <a:bodyPr/>
        <a:lstStyle/>
        <a:p>
          <a:r>
            <a:rPr lang="en-US" dirty="0"/>
            <a:t>Sustain the New </a:t>
          </a:r>
          <a:r>
            <a:rPr lang="en-US" b="1" dirty="0"/>
            <a:t>CHANGE</a:t>
          </a:r>
        </a:p>
      </dgm:t>
    </dgm:pt>
    <dgm:pt modelId="{E82D7050-4E91-BF46-A0D9-B4CFD4941765}" type="parTrans" cxnId="{54EA32C4-EDDD-684E-B988-FC6BE3B5834E}">
      <dgm:prSet/>
      <dgm:spPr/>
      <dgm:t>
        <a:bodyPr/>
        <a:lstStyle/>
        <a:p>
          <a:endParaRPr lang="en-US"/>
        </a:p>
      </dgm:t>
    </dgm:pt>
    <dgm:pt modelId="{335DA216-09D9-9845-9E4E-246FE15B95DD}" type="sibTrans" cxnId="{54EA32C4-EDDD-684E-B988-FC6BE3B5834E}">
      <dgm:prSet/>
      <dgm:spPr/>
      <dgm:t>
        <a:bodyPr/>
        <a:lstStyle/>
        <a:p>
          <a:endParaRPr lang="en-US"/>
        </a:p>
      </dgm:t>
    </dgm:pt>
    <dgm:pt modelId="{3A234930-661C-7540-BF32-6E80E72A334F}" type="pres">
      <dgm:prSet presAssocID="{C766E33C-82B1-E742-B1D0-6732A49447AC}" presName="Name0" presStyleCnt="0">
        <dgm:presLayoutVars>
          <dgm:chMax val="7"/>
          <dgm:dir/>
          <dgm:animOne val="branch"/>
        </dgm:presLayoutVars>
      </dgm:prSet>
      <dgm:spPr/>
    </dgm:pt>
    <dgm:pt modelId="{37FD4C1A-FEB4-DD4A-93F1-4D6214697030}" type="pres">
      <dgm:prSet presAssocID="{3EDCEB05-B0E7-794F-B4F4-F34F9736F6EB}" presName="parTx1" presStyleLbl="node1" presStyleIdx="0" presStyleCnt="3"/>
      <dgm:spPr/>
    </dgm:pt>
    <dgm:pt modelId="{BFF735DA-33D5-5047-B2CF-5793286BE9FA}" type="pres">
      <dgm:prSet presAssocID="{3EDCEB05-B0E7-794F-B4F4-F34F9736F6EB}" presName="spPre1" presStyleCnt="0"/>
      <dgm:spPr/>
    </dgm:pt>
    <dgm:pt modelId="{3FF14FFB-17D0-4249-B256-51DA97A06D15}" type="pres">
      <dgm:prSet presAssocID="{3EDCEB05-B0E7-794F-B4F4-F34F9736F6EB}" presName="chLin1" presStyleCnt="0"/>
      <dgm:spPr/>
    </dgm:pt>
    <dgm:pt modelId="{CC833EA9-74E5-4747-9DB7-EB10C86CCF3E}" type="pres">
      <dgm:prSet presAssocID="{2FD297F3-1518-2641-94E7-87A542FC71AE}" presName="Name11" presStyleLbl="parChTrans1D1" presStyleIdx="0" presStyleCnt="8"/>
      <dgm:spPr/>
    </dgm:pt>
    <dgm:pt modelId="{C59BC8C0-C2A7-5A49-A0B8-7EEE181748D5}" type="pres">
      <dgm:prSet presAssocID="{2FD297F3-1518-2641-94E7-87A542FC71AE}" presName="Name31" presStyleLbl="parChTrans1D1" presStyleIdx="1" presStyleCnt="8"/>
      <dgm:spPr/>
    </dgm:pt>
    <dgm:pt modelId="{2A9D9DCD-267F-244E-BC06-C55C4CD03F6F}" type="pres">
      <dgm:prSet presAssocID="{C4BC0B87-FCFA-E546-A2C9-F1D9E2262861}" presName="txAndLines1" presStyleCnt="0"/>
      <dgm:spPr/>
    </dgm:pt>
    <dgm:pt modelId="{13DA18C3-BDF9-7347-A127-2C5E71385356}" type="pres">
      <dgm:prSet presAssocID="{C4BC0B87-FCFA-E546-A2C9-F1D9E2262861}" presName="anchor1" presStyleCnt="0"/>
      <dgm:spPr/>
    </dgm:pt>
    <dgm:pt modelId="{740F3CC9-86FC-BD4E-92E8-16DDB22CD17D}" type="pres">
      <dgm:prSet presAssocID="{C4BC0B87-FCFA-E546-A2C9-F1D9E2262861}" presName="backup1" presStyleCnt="0"/>
      <dgm:spPr/>
    </dgm:pt>
    <dgm:pt modelId="{8567533E-8022-804D-A301-CBA84824CFDE}" type="pres">
      <dgm:prSet presAssocID="{C4BC0B87-FCFA-E546-A2C9-F1D9E2262861}" presName="preLine1" presStyleLbl="parChTrans1D1" presStyleIdx="2" presStyleCnt="8"/>
      <dgm:spPr/>
    </dgm:pt>
    <dgm:pt modelId="{E61FBB7A-0C16-7A46-8142-A9209A001ECB}" type="pres">
      <dgm:prSet presAssocID="{C4BC0B87-FCFA-E546-A2C9-F1D9E2262861}" presName="desTx1" presStyleLbl="revTx" presStyleIdx="0" presStyleCnt="0">
        <dgm:presLayoutVars>
          <dgm:bulletEnabled val="1"/>
        </dgm:presLayoutVars>
      </dgm:prSet>
      <dgm:spPr/>
    </dgm:pt>
    <dgm:pt modelId="{0D6E13AB-30EA-4E43-9FD7-93436EB2226D}" type="pres">
      <dgm:prSet presAssocID="{C4BC0B87-FCFA-E546-A2C9-F1D9E2262861}" presName="postLine1" presStyleLbl="parChTrans1D1" presStyleIdx="3" presStyleCnt="8"/>
      <dgm:spPr/>
    </dgm:pt>
    <dgm:pt modelId="{B4AF5B18-9B46-1245-B1E6-1FC39900B8A6}" type="pres">
      <dgm:prSet presAssocID="{29D2B6C6-9FC4-4E45-A77F-9D2A452B51A2}" presName="Name11" presStyleLbl="parChTrans1D1" presStyleIdx="4" presStyleCnt="8"/>
      <dgm:spPr/>
    </dgm:pt>
    <dgm:pt modelId="{B721F36E-0391-024C-A450-E7A7B23B5C4B}" type="pres">
      <dgm:prSet presAssocID="{29D2B6C6-9FC4-4E45-A77F-9D2A452B51A2}" presName="Name31" presStyleLbl="parChTrans1D1" presStyleIdx="5" presStyleCnt="8"/>
      <dgm:spPr/>
    </dgm:pt>
    <dgm:pt modelId="{6A12DABF-9DA2-3246-934E-4731ED85D966}" type="pres">
      <dgm:prSet presAssocID="{59A31647-054E-F04F-B256-37D3D567A2FF}" presName="txAndLines1" presStyleCnt="0"/>
      <dgm:spPr/>
    </dgm:pt>
    <dgm:pt modelId="{E060CAB2-DB55-4641-812C-CBDDFCD0DA7D}" type="pres">
      <dgm:prSet presAssocID="{59A31647-054E-F04F-B256-37D3D567A2FF}" presName="anchor1" presStyleCnt="0"/>
      <dgm:spPr/>
    </dgm:pt>
    <dgm:pt modelId="{0A802FF6-B21A-5644-9540-DB4CEC22E66C}" type="pres">
      <dgm:prSet presAssocID="{59A31647-054E-F04F-B256-37D3D567A2FF}" presName="backup1" presStyleCnt="0"/>
      <dgm:spPr/>
    </dgm:pt>
    <dgm:pt modelId="{47400319-9AD4-884E-AFFE-8598FCDF8D8E}" type="pres">
      <dgm:prSet presAssocID="{59A31647-054E-F04F-B256-37D3D567A2FF}" presName="preLine1" presStyleLbl="parChTrans1D1" presStyleIdx="6" presStyleCnt="8"/>
      <dgm:spPr/>
    </dgm:pt>
    <dgm:pt modelId="{9D3CD4FA-C0FF-024B-BB2B-79BC8BEBA663}" type="pres">
      <dgm:prSet presAssocID="{59A31647-054E-F04F-B256-37D3D567A2FF}" presName="desTx1" presStyleLbl="revTx" presStyleIdx="0" presStyleCnt="0">
        <dgm:presLayoutVars>
          <dgm:bulletEnabled val="1"/>
        </dgm:presLayoutVars>
      </dgm:prSet>
      <dgm:spPr/>
    </dgm:pt>
    <dgm:pt modelId="{93676922-0C51-B745-89BD-FDB5471A544B}" type="pres">
      <dgm:prSet presAssocID="{59A31647-054E-F04F-B256-37D3D567A2FF}" presName="postLine1" presStyleLbl="parChTrans1D1" presStyleIdx="7" presStyleCnt="8"/>
      <dgm:spPr/>
    </dgm:pt>
    <dgm:pt modelId="{AC0CA340-3E49-B64A-B87C-E50867B7AA59}" type="pres">
      <dgm:prSet presAssocID="{3EDCEB05-B0E7-794F-B4F4-F34F9736F6EB}" presName="spPost1" presStyleCnt="0"/>
      <dgm:spPr/>
    </dgm:pt>
    <dgm:pt modelId="{99CFA834-237A-6B4F-80E8-D15373D2D1E2}" type="pres">
      <dgm:prSet presAssocID="{1DC893F6-81A5-5949-8653-5EFABE6A0283}" presName="parTx2" presStyleLbl="node1" presStyleIdx="1" presStyleCnt="3"/>
      <dgm:spPr/>
    </dgm:pt>
    <dgm:pt modelId="{4EB3B5C9-AB13-6049-92D7-CE3500D89722}" type="pres">
      <dgm:prSet presAssocID="{0A13879D-9429-0741-BA3F-4A8584D22693}" presName="parTx3" presStyleLbl="node1" presStyleIdx="2" presStyleCnt="3"/>
      <dgm:spPr/>
    </dgm:pt>
  </dgm:ptLst>
  <dgm:cxnLst>
    <dgm:cxn modelId="{1F4FBB1C-BFCC-2744-B849-6AE0B0CB408E}" srcId="{C766E33C-82B1-E742-B1D0-6732A49447AC}" destId="{1DC893F6-81A5-5949-8653-5EFABE6A0283}" srcOrd="1" destOrd="0" parTransId="{064A95C1-A093-6644-B1E2-775BA9A624F9}" sibTransId="{7484EBC9-9736-114E-9852-6C85BBA7A304}"/>
    <dgm:cxn modelId="{3E3B8F26-F5D6-094C-B132-BE53E52EC0A2}" srcId="{C766E33C-82B1-E742-B1D0-6732A49447AC}" destId="{3EDCEB05-B0E7-794F-B4F4-F34F9736F6EB}" srcOrd="0" destOrd="0" parTransId="{627406F0-A2DD-5745-BA1F-58831F250C70}" sibTransId="{354935C9-3F27-874A-B1B8-16812E9D447C}"/>
    <dgm:cxn modelId="{AFC1EC31-35AA-BF44-856A-631C1EE3EEBF}" type="presOf" srcId="{C4BC0B87-FCFA-E546-A2C9-F1D9E2262861}" destId="{E61FBB7A-0C16-7A46-8142-A9209A001ECB}" srcOrd="0" destOrd="0" presId="urn:microsoft.com/office/officeart/2009/3/layout/SubStepProcess"/>
    <dgm:cxn modelId="{F804593C-CC1E-384C-A95A-D355EA56FCDD}" srcId="{3EDCEB05-B0E7-794F-B4F4-F34F9736F6EB}" destId="{59A31647-054E-F04F-B256-37D3D567A2FF}" srcOrd="1" destOrd="0" parTransId="{29D2B6C6-9FC4-4E45-A77F-9D2A452B51A2}" sibTransId="{21C9033B-9332-8A44-8012-84C3DD080150}"/>
    <dgm:cxn modelId="{77DBE74F-5A7D-084A-8115-94F64D29D694}" type="presOf" srcId="{59A31647-054E-F04F-B256-37D3D567A2FF}" destId="{9D3CD4FA-C0FF-024B-BB2B-79BC8BEBA663}" srcOrd="0" destOrd="0" presId="urn:microsoft.com/office/officeart/2009/3/layout/SubStepProcess"/>
    <dgm:cxn modelId="{38BF8D58-520F-7E43-888E-317BA3C4A496}" type="presOf" srcId="{1DC893F6-81A5-5949-8653-5EFABE6A0283}" destId="{99CFA834-237A-6B4F-80E8-D15373D2D1E2}" srcOrd="0" destOrd="0" presId="urn:microsoft.com/office/officeart/2009/3/layout/SubStepProcess"/>
    <dgm:cxn modelId="{55F68F8E-2549-0347-982C-54FC237C54B2}" type="presOf" srcId="{0A13879D-9429-0741-BA3F-4A8584D22693}" destId="{4EB3B5C9-AB13-6049-92D7-CE3500D89722}" srcOrd="0" destOrd="0" presId="urn:microsoft.com/office/officeart/2009/3/layout/SubStepProcess"/>
    <dgm:cxn modelId="{51092FB4-AF8A-5644-AF4B-A822FC7E59FE}" type="presOf" srcId="{3EDCEB05-B0E7-794F-B4F4-F34F9736F6EB}" destId="{37FD4C1A-FEB4-DD4A-93F1-4D6214697030}" srcOrd="0" destOrd="0" presId="urn:microsoft.com/office/officeart/2009/3/layout/SubStepProcess"/>
    <dgm:cxn modelId="{54EA32C4-EDDD-684E-B988-FC6BE3B5834E}" srcId="{C766E33C-82B1-E742-B1D0-6732A49447AC}" destId="{0A13879D-9429-0741-BA3F-4A8584D22693}" srcOrd="2" destOrd="0" parTransId="{E82D7050-4E91-BF46-A0D9-B4CFD4941765}" sibTransId="{335DA216-09D9-9845-9E4E-246FE15B95DD}"/>
    <dgm:cxn modelId="{6685B6CF-0136-A341-98E2-685FD479BD2C}" srcId="{3EDCEB05-B0E7-794F-B4F4-F34F9736F6EB}" destId="{C4BC0B87-FCFA-E546-A2C9-F1D9E2262861}" srcOrd="0" destOrd="0" parTransId="{2FD297F3-1518-2641-94E7-87A542FC71AE}" sibTransId="{E32E2947-0FF2-7D47-A0E5-2991731D550B}"/>
    <dgm:cxn modelId="{7013AFDC-1D9E-5C4D-9E1C-9356F49CCC09}" type="presOf" srcId="{C766E33C-82B1-E742-B1D0-6732A49447AC}" destId="{3A234930-661C-7540-BF32-6E80E72A334F}" srcOrd="0" destOrd="0" presId="urn:microsoft.com/office/officeart/2009/3/layout/SubStepProcess"/>
    <dgm:cxn modelId="{16C3ED24-5699-2442-BC15-37B52BF4AB7F}" type="presParOf" srcId="{3A234930-661C-7540-BF32-6E80E72A334F}" destId="{37FD4C1A-FEB4-DD4A-93F1-4D6214697030}" srcOrd="0" destOrd="0" presId="urn:microsoft.com/office/officeart/2009/3/layout/SubStepProcess"/>
    <dgm:cxn modelId="{35E50A8B-FFF6-264C-B875-4F7BD88380F5}" type="presParOf" srcId="{3A234930-661C-7540-BF32-6E80E72A334F}" destId="{BFF735DA-33D5-5047-B2CF-5793286BE9FA}" srcOrd="1" destOrd="0" presId="urn:microsoft.com/office/officeart/2009/3/layout/SubStepProcess"/>
    <dgm:cxn modelId="{9FA2DD84-18B7-244F-A9A4-5504E3E03344}" type="presParOf" srcId="{3A234930-661C-7540-BF32-6E80E72A334F}" destId="{3FF14FFB-17D0-4249-B256-51DA97A06D15}" srcOrd="2" destOrd="0" presId="urn:microsoft.com/office/officeart/2009/3/layout/SubStepProcess"/>
    <dgm:cxn modelId="{99ED13C2-E63C-C34F-A30E-EE5114D9A5B4}" type="presParOf" srcId="{3FF14FFB-17D0-4249-B256-51DA97A06D15}" destId="{CC833EA9-74E5-4747-9DB7-EB10C86CCF3E}" srcOrd="0" destOrd="0" presId="urn:microsoft.com/office/officeart/2009/3/layout/SubStepProcess"/>
    <dgm:cxn modelId="{FA928E23-90CD-8C4A-A0C9-13E625DB0A9D}" type="presParOf" srcId="{3FF14FFB-17D0-4249-B256-51DA97A06D15}" destId="{C59BC8C0-C2A7-5A49-A0B8-7EEE181748D5}" srcOrd="1" destOrd="0" presId="urn:microsoft.com/office/officeart/2009/3/layout/SubStepProcess"/>
    <dgm:cxn modelId="{C03364BB-FE09-8648-9C53-A0EC54758F19}" type="presParOf" srcId="{3FF14FFB-17D0-4249-B256-51DA97A06D15}" destId="{2A9D9DCD-267F-244E-BC06-C55C4CD03F6F}" srcOrd="2" destOrd="0" presId="urn:microsoft.com/office/officeart/2009/3/layout/SubStepProcess"/>
    <dgm:cxn modelId="{D5060C89-5F75-404E-A378-DFD07D7D4E2F}" type="presParOf" srcId="{2A9D9DCD-267F-244E-BC06-C55C4CD03F6F}" destId="{13DA18C3-BDF9-7347-A127-2C5E71385356}" srcOrd="0" destOrd="0" presId="urn:microsoft.com/office/officeart/2009/3/layout/SubStepProcess"/>
    <dgm:cxn modelId="{2FD819E2-62FB-A349-870D-715D1F86391B}" type="presParOf" srcId="{2A9D9DCD-267F-244E-BC06-C55C4CD03F6F}" destId="{740F3CC9-86FC-BD4E-92E8-16DDB22CD17D}" srcOrd="1" destOrd="0" presId="urn:microsoft.com/office/officeart/2009/3/layout/SubStepProcess"/>
    <dgm:cxn modelId="{6B6B9EB5-1DC0-F84D-A5C8-423AC1830015}" type="presParOf" srcId="{2A9D9DCD-267F-244E-BC06-C55C4CD03F6F}" destId="{8567533E-8022-804D-A301-CBA84824CFDE}" srcOrd="2" destOrd="0" presId="urn:microsoft.com/office/officeart/2009/3/layout/SubStepProcess"/>
    <dgm:cxn modelId="{631A0A26-1614-7B4F-8949-CF3A0EEF8714}" type="presParOf" srcId="{2A9D9DCD-267F-244E-BC06-C55C4CD03F6F}" destId="{E61FBB7A-0C16-7A46-8142-A9209A001ECB}" srcOrd="3" destOrd="0" presId="urn:microsoft.com/office/officeart/2009/3/layout/SubStepProcess"/>
    <dgm:cxn modelId="{00F3B26B-E50B-4349-9354-D1C2AC69BD5D}" type="presParOf" srcId="{2A9D9DCD-267F-244E-BC06-C55C4CD03F6F}" destId="{0D6E13AB-30EA-4E43-9FD7-93436EB2226D}" srcOrd="4" destOrd="0" presId="urn:microsoft.com/office/officeart/2009/3/layout/SubStepProcess"/>
    <dgm:cxn modelId="{709FE59A-50D1-2542-962F-15CB46AC9078}" type="presParOf" srcId="{3FF14FFB-17D0-4249-B256-51DA97A06D15}" destId="{B4AF5B18-9B46-1245-B1E6-1FC39900B8A6}" srcOrd="3" destOrd="0" presId="urn:microsoft.com/office/officeart/2009/3/layout/SubStepProcess"/>
    <dgm:cxn modelId="{5443AEBF-DB44-9F47-B515-270896408865}" type="presParOf" srcId="{3FF14FFB-17D0-4249-B256-51DA97A06D15}" destId="{B721F36E-0391-024C-A450-E7A7B23B5C4B}" srcOrd="4" destOrd="0" presId="urn:microsoft.com/office/officeart/2009/3/layout/SubStepProcess"/>
    <dgm:cxn modelId="{F9ADBACE-AE5C-264A-81FD-7F063904FF1A}" type="presParOf" srcId="{3FF14FFB-17D0-4249-B256-51DA97A06D15}" destId="{6A12DABF-9DA2-3246-934E-4731ED85D966}" srcOrd="5" destOrd="0" presId="urn:microsoft.com/office/officeart/2009/3/layout/SubStepProcess"/>
    <dgm:cxn modelId="{90A0B172-5C5B-2340-A291-AD11B0D4E5A8}" type="presParOf" srcId="{6A12DABF-9DA2-3246-934E-4731ED85D966}" destId="{E060CAB2-DB55-4641-812C-CBDDFCD0DA7D}" srcOrd="0" destOrd="0" presId="urn:microsoft.com/office/officeart/2009/3/layout/SubStepProcess"/>
    <dgm:cxn modelId="{5700853C-903A-8B44-A51A-944C664A2299}" type="presParOf" srcId="{6A12DABF-9DA2-3246-934E-4731ED85D966}" destId="{0A802FF6-B21A-5644-9540-DB4CEC22E66C}" srcOrd="1" destOrd="0" presId="urn:microsoft.com/office/officeart/2009/3/layout/SubStepProcess"/>
    <dgm:cxn modelId="{5DC2E13B-6259-CC41-99CE-68712F34C5EC}" type="presParOf" srcId="{6A12DABF-9DA2-3246-934E-4731ED85D966}" destId="{47400319-9AD4-884E-AFFE-8598FCDF8D8E}" srcOrd="2" destOrd="0" presId="urn:microsoft.com/office/officeart/2009/3/layout/SubStepProcess"/>
    <dgm:cxn modelId="{ED3908EF-25B9-3346-AE57-243D61FB73B7}" type="presParOf" srcId="{6A12DABF-9DA2-3246-934E-4731ED85D966}" destId="{9D3CD4FA-C0FF-024B-BB2B-79BC8BEBA663}" srcOrd="3" destOrd="0" presId="urn:microsoft.com/office/officeart/2009/3/layout/SubStepProcess"/>
    <dgm:cxn modelId="{3A061FA8-2409-AE47-A276-6A71177CB030}" type="presParOf" srcId="{6A12DABF-9DA2-3246-934E-4731ED85D966}" destId="{93676922-0C51-B745-89BD-FDB5471A544B}" srcOrd="4" destOrd="0" presId="urn:microsoft.com/office/officeart/2009/3/layout/SubStepProcess"/>
    <dgm:cxn modelId="{BEAE1612-9E6D-9849-9D87-C93F3DC536B9}" type="presParOf" srcId="{3A234930-661C-7540-BF32-6E80E72A334F}" destId="{AC0CA340-3E49-B64A-B87C-E50867B7AA59}" srcOrd="3" destOrd="0" presId="urn:microsoft.com/office/officeart/2009/3/layout/SubStepProcess"/>
    <dgm:cxn modelId="{D28DA76E-DFCA-A243-90AA-2C1634D96828}" type="presParOf" srcId="{3A234930-661C-7540-BF32-6E80E72A334F}" destId="{99CFA834-237A-6B4F-80E8-D15373D2D1E2}" srcOrd="4" destOrd="0" presId="urn:microsoft.com/office/officeart/2009/3/layout/SubStepProcess"/>
    <dgm:cxn modelId="{870EF15D-C2B7-594D-8E5F-2C3270FD7956}" type="presParOf" srcId="{3A234930-661C-7540-BF32-6E80E72A334F}" destId="{4EB3B5C9-AB13-6049-92D7-CE3500D89722}"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66E33C-82B1-E742-B1D0-6732A49447AC}" type="doc">
      <dgm:prSet loTypeId="urn:microsoft.com/office/officeart/2009/3/layout/SubStepProcess" loCatId="" qsTypeId="urn:microsoft.com/office/officeart/2005/8/quickstyle/3d2" qsCatId="3D" csTypeId="urn:microsoft.com/office/officeart/2005/8/colors/accent1_2" csCatId="accent1" phldr="1"/>
      <dgm:spPr/>
      <dgm:t>
        <a:bodyPr/>
        <a:lstStyle/>
        <a:p>
          <a:endParaRPr lang="en-US"/>
        </a:p>
      </dgm:t>
    </dgm:pt>
    <dgm:pt modelId="{3EDCEB05-B0E7-794F-B4F4-F34F9736F6EB}">
      <dgm:prSet phldrT="[Text]"/>
      <dgm:spPr/>
      <dgm:t>
        <a:bodyPr/>
        <a:lstStyle/>
        <a:p>
          <a:r>
            <a:rPr lang="en-US" dirty="0"/>
            <a:t>Old Process</a:t>
          </a:r>
        </a:p>
      </dgm:t>
    </dgm:pt>
    <dgm:pt modelId="{627406F0-A2DD-5745-BA1F-58831F250C70}" type="parTrans" cxnId="{3E3B8F26-F5D6-094C-B132-BE53E52EC0A2}">
      <dgm:prSet/>
      <dgm:spPr/>
      <dgm:t>
        <a:bodyPr/>
        <a:lstStyle/>
        <a:p>
          <a:endParaRPr lang="en-US"/>
        </a:p>
      </dgm:t>
    </dgm:pt>
    <dgm:pt modelId="{354935C9-3F27-874A-B1B8-16812E9D447C}" type="sibTrans" cxnId="{3E3B8F26-F5D6-094C-B132-BE53E52EC0A2}">
      <dgm:prSet/>
      <dgm:spPr/>
      <dgm:t>
        <a:bodyPr/>
        <a:lstStyle/>
        <a:p>
          <a:endParaRPr lang="en-US"/>
        </a:p>
      </dgm:t>
    </dgm:pt>
    <dgm:pt modelId="{C4BC0B87-FCFA-E546-A2C9-F1D9E2262861}">
      <dgm:prSet phldrT="[Text]"/>
      <dgm:spPr/>
      <dgm:t>
        <a:bodyPr/>
        <a:lstStyle/>
        <a:p>
          <a:r>
            <a:rPr lang="en-US" dirty="0"/>
            <a:t>Tests of </a:t>
          </a:r>
          <a:r>
            <a:rPr lang="en-US" b="1" dirty="0"/>
            <a:t>CHANGE</a:t>
          </a:r>
        </a:p>
      </dgm:t>
    </dgm:pt>
    <dgm:pt modelId="{2FD297F3-1518-2641-94E7-87A542FC71AE}" type="parTrans" cxnId="{6685B6CF-0136-A341-98E2-685FD479BD2C}">
      <dgm:prSet/>
      <dgm:spPr/>
      <dgm:t>
        <a:bodyPr/>
        <a:lstStyle/>
        <a:p>
          <a:endParaRPr lang="en-US"/>
        </a:p>
      </dgm:t>
    </dgm:pt>
    <dgm:pt modelId="{E32E2947-0FF2-7D47-A0E5-2991731D550B}" type="sibTrans" cxnId="{6685B6CF-0136-A341-98E2-685FD479BD2C}">
      <dgm:prSet/>
      <dgm:spPr/>
      <dgm:t>
        <a:bodyPr/>
        <a:lstStyle/>
        <a:p>
          <a:endParaRPr lang="en-US"/>
        </a:p>
      </dgm:t>
    </dgm:pt>
    <dgm:pt modelId="{59A31647-054E-F04F-B256-37D3D567A2FF}">
      <dgm:prSet phldrT="[Text]"/>
      <dgm:spPr/>
      <dgm:t>
        <a:bodyPr/>
        <a:lstStyle/>
        <a:p>
          <a:r>
            <a:rPr lang="en-US" dirty="0"/>
            <a:t>Multiple PDSAs</a:t>
          </a:r>
        </a:p>
      </dgm:t>
    </dgm:pt>
    <dgm:pt modelId="{29D2B6C6-9FC4-4E45-A77F-9D2A452B51A2}" type="parTrans" cxnId="{F804593C-CC1E-384C-A95A-D355EA56FCDD}">
      <dgm:prSet/>
      <dgm:spPr/>
      <dgm:t>
        <a:bodyPr/>
        <a:lstStyle/>
        <a:p>
          <a:endParaRPr lang="en-US"/>
        </a:p>
      </dgm:t>
    </dgm:pt>
    <dgm:pt modelId="{21C9033B-9332-8A44-8012-84C3DD080150}" type="sibTrans" cxnId="{F804593C-CC1E-384C-A95A-D355EA56FCDD}">
      <dgm:prSet/>
      <dgm:spPr/>
      <dgm:t>
        <a:bodyPr/>
        <a:lstStyle/>
        <a:p>
          <a:endParaRPr lang="en-US"/>
        </a:p>
      </dgm:t>
    </dgm:pt>
    <dgm:pt modelId="{1DC893F6-81A5-5949-8653-5EFABE6A0283}">
      <dgm:prSet phldrT="[Text]"/>
      <dgm:spPr/>
      <dgm:t>
        <a:bodyPr/>
        <a:lstStyle/>
        <a:p>
          <a:r>
            <a:rPr lang="en-US" dirty="0"/>
            <a:t>Implement the New </a:t>
          </a:r>
          <a:r>
            <a:rPr lang="en-US" b="1" dirty="0"/>
            <a:t>CHANGE</a:t>
          </a:r>
        </a:p>
      </dgm:t>
    </dgm:pt>
    <dgm:pt modelId="{064A95C1-A093-6644-B1E2-775BA9A624F9}" type="parTrans" cxnId="{1F4FBB1C-BFCC-2744-B849-6AE0B0CB408E}">
      <dgm:prSet/>
      <dgm:spPr/>
      <dgm:t>
        <a:bodyPr/>
        <a:lstStyle/>
        <a:p>
          <a:endParaRPr lang="en-US"/>
        </a:p>
      </dgm:t>
    </dgm:pt>
    <dgm:pt modelId="{7484EBC9-9736-114E-9852-6C85BBA7A304}" type="sibTrans" cxnId="{1F4FBB1C-BFCC-2744-B849-6AE0B0CB408E}">
      <dgm:prSet/>
      <dgm:spPr/>
      <dgm:t>
        <a:bodyPr/>
        <a:lstStyle/>
        <a:p>
          <a:endParaRPr lang="en-US"/>
        </a:p>
      </dgm:t>
    </dgm:pt>
    <dgm:pt modelId="{0A13879D-9429-0741-BA3F-4A8584D22693}">
      <dgm:prSet phldrT="[Text]"/>
      <dgm:spPr/>
      <dgm:t>
        <a:bodyPr/>
        <a:lstStyle/>
        <a:p>
          <a:r>
            <a:rPr lang="en-US" dirty="0"/>
            <a:t>Sustain the New </a:t>
          </a:r>
          <a:r>
            <a:rPr lang="en-US" b="1" dirty="0"/>
            <a:t>CHANGE</a:t>
          </a:r>
        </a:p>
      </dgm:t>
    </dgm:pt>
    <dgm:pt modelId="{E82D7050-4E91-BF46-A0D9-B4CFD4941765}" type="parTrans" cxnId="{54EA32C4-EDDD-684E-B988-FC6BE3B5834E}">
      <dgm:prSet/>
      <dgm:spPr/>
      <dgm:t>
        <a:bodyPr/>
        <a:lstStyle/>
        <a:p>
          <a:endParaRPr lang="en-US"/>
        </a:p>
      </dgm:t>
    </dgm:pt>
    <dgm:pt modelId="{335DA216-09D9-9845-9E4E-246FE15B95DD}" type="sibTrans" cxnId="{54EA32C4-EDDD-684E-B988-FC6BE3B5834E}">
      <dgm:prSet/>
      <dgm:spPr/>
      <dgm:t>
        <a:bodyPr/>
        <a:lstStyle/>
        <a:p>
          <a:endParaRPr lang="en-US"/>
        </a:p>
      </dgm:t>
    </dgm:pt>
    <dgm:pt modelId="{3A234930-661C-7540-BF32-6E80E72A334F}" type="pres">
      <dgm:prSet presAssocID="{C766E33C-82B1-E742-B1D0-6732A49447AC}" presName="Name0" presStyleCnt="0">
        <dgm:presLayoutVars>
          <dgm:chMax val="7"/>
          <dgm:dir/>
          <dgm:animOne val="branch"/>
        </dgm:presLayoutVars>
      </dgm:prSet>
      <dgm:spPr/>
    </dgm:pt>
    <dgm:pt modelId="{37FD4C1A-FEB4-DD4A-93F1-4D6214697030}" type="pres">
      <dgm:prSet presAssocID="{3EDCEB05-B0E7-794F-B4F4-F34F9736F6EB}" presName="parTx1" presStyleLbl="node1" presStyleIdx="0" presStyleCnt="3"/>
      <dgm:spPr/>
    </dgm:pt>
    <dgm:pt modelId="{BFF735DA-33D5-5047-B2CF-5793286BE9FA}" type="pres">
      <dgm:prSet presAssocID="{3EDCEB05-B0E7-794F-B4F4-F34F9736F6EB}" presName="spPre1" presStyleCnt="0"/>
      <dgm:spPr/>
    </dgm:pt>
    <dgm:pt modelId="{3FF14FFB-17D0-4249-B256-51DA97A06D15}" type="pres">
      <dgm:prSet presAssocID="{3EDCEB05-B0E7-794F-B4F4-F34F9736F6EB}" presName="chLin1" presStyleCnt="0"/>
      <dgm:spPr/>
    </dgm:pt>
    <dgm:pt modelId="{CC833EA9-74E5-4747-9DB7-EB10C86CCF3E}" type="pres">
      <dgm:prSet presAssocID="{2FD297F3-1518-2641-94E7-87A542FC71AE}" presName="Name11" presStyleLbl="parChTrans1D1" presStyleIdx="0" presStyleCnt="8"/>
      <dgm:spPr/>
    </dgm:pt>
    <dgm:pt modelId="{C59BC8C0-C2A7-5A49-A0B8-7EEE181748D5}" type="pres">
      <dgm:prSet presAssocID="{2FD297F3-1518-2641-94E7-87A542FC71AE}" presName="Name31" presStyleLbl="parChTrans1D1" presStyleIdx="1" presStyleCnt="8"/>
      <dgm:spPr/>
    </dgm:pt>
    <dgm:pt modelId="{2A9D9DCD-267F-244E-BC06-C55C4CD03F6F}" type="pres">
      <dgm:prSet presAssocID="{C4BC0B87-FCFA-E546-A2C9-F1D9E2262861}" presName="txAndLines1" presStyleCnt="0"/>
      <dgm:spPr/>
    </dgm:pt>
    <dgm:pt modelId="{13DA18C3-BDF9-7347-A127-2C5E71385356}" type="pres">
      <dgm:prSet presAssocID="{C4BC0B87-FCFA-E546-A2C9-F1D9E2262861}" presName="anchor1" presStyleCnt="0"/>
      <dgm:spPr/>
    </dgm:pt>
    <dgm:pt modelId="{740F3CC9-86FC-BD4E-92E8-16DDB22CD17D}" type="pres">
      <dgm:prSet presAssocID="{C4BC0B87-FCFA-E546-A2C9-F1D9E2262861}" presName="backup1" presStyleCnt="0"/>
      <dgm:spPr/>
    </dgm:pt>
    <dgm:pt modelId="{8567533E-8022-804D-A301-CBA84824CFDE}" type="pres">
      <dgm:prSet presAssocID="{C4BC0B87-FCFA-E546-A2C9-F1D9E2262861}" presName="preLine1" presStyleLbl="parChTrans1D1" presStyleIdx="2" presStyleCnt="8"/>
      <dgm:spPr/>
    </dgm:pt>
    <dgm:pt modelId="{E61FBB7A-0C16-7A46-8142-A9209A001ECB}" type="pres">
      <dgm:prSet presAssocID="{C4BC0B87-FCFA-E546-A2C9-F1D9E2262861}" presName="desTx1" presStyleLbl="revTx" presStyleIdx="0" presStyleCnt="0">
        <dgm:presLayoutVars>
          <dgm:bulletEnabled val="1"/>
        </dgm:presLayoutVars>
      </dgm:prSet>
      <dgm:spPr/>
    </dgm:pt>
    <dgm:pt modelId="{0D6E13AB-30EA-4E43-9FD7-93436EB2226D}" type="pres">
      <dgm:prSet presAssocID="{C4BC0B87-FCFA-E546-A2C9-F1D9E2262861}" presName="postLine1" presStyleLbl="parChTrans1D1" presStyleIdx="3" presStyleCnt="8"/>
      <dgm:spPr/>
    </dgm:pt>
    <dgm:pt modelId="{B4AF5B18-9B46-1245-B1E6-1FC39900B8A6}" type="pres">
      <dgm:prSet presAssocID="{29D2B6C6-9FC4-4E45-A77F-9D2A452B51A2}" presName="Name11" presStyleLbl="parChTrans1D1" presStyleIdx="4" presStyleCnt="8"/>
      <dgm:spPr/>
    </dgm:pt>
    <dgm:pt modelId="{B721F36E-0391-024C-A450-E7A7B23B5C4B}" type="pres">
      <dgm:prSet presAssocID="{29D2B6C6-9FC4-4E45-A77F-9D2A452B51A2}" presName="Name31" presStyleLbl="parChTrans1D1" presStyleIdx="5" presStyleCnt="8"/>
      <dgm:spPr/>
    </dgm:pt>
    <dgm:pt modelId="{6A12DABF-9DA2-3246-934E-4731ED85D966}" type="pres">
      <dgm:prSet presAssocID="{59A31647-054E-F04F-B256-37D3D567A2FF}" presName="txAndLines1" presStyleCnt="0"/>
      <dgm:spPr/>
    </dgm:pt>
    <dgm:pt modelId="{E060CAB2-DB55-4641-812C-CBDDFCD0DA7D}" type="pres">
      <dgm:prSet presAssocID="{59A31647-054E-F04F-B256-37D3D567A2FF}" presName="anchor1" presStyleCnt="0"/>
      <dgm:spPr/>
    </dgm:pt>
    <dgm:pt modelId="{0A802FF6-B21A-5644-9540-DB4CEC22E66C}" type="pres">
      <dgm:prSet presAssocID="{59A31647-054E-F04F-B256-37D3D567A2FF}" presName="backup1" presStyleCnt="0"/>
      <dgm:spPr/>
    </dgm:pt>
    <dgm:pt modelId="{47400319-9AD4-884E-AFFE-8598FCDF8D8E}" type="pres">
      <dgm:prSet presAssocID="{59A31647-054E-F04F-B256-37D3D567A2FF}" presName="preLine1" presStyleLbl="parChTrans1D1" presStyleIdx="6" presStyleCnt="8"/>
      <dgm:spPr/>
    </dgm:pt>
    <dgm:pt modelId="{9D3CD4FA-C0FF-024B-BB2B-79BC8BEBA663}" type="pres">
      <dgm:prSet presAssocID="{59A31647-054E-F04F-B256-37D3D567A2FF}" presName="desTx1" presStyleLbl="revTx" presStyleIdx="0" presStyleCnt="0">
        <dgm:presLayoutVars>
          <dgm:bulletEnabled val="1"/>
        </dgm:presLayoutVars>
      </dgm:prSet>
      <dgm:spPr/>
    </dgm:pt>
    <dgm:pt modelId="{93676922-0C51-B745-89BD-FDB5471A544B}" type="pres">
      <dgm:prSet presAssocID="{59A31647-054E-F04F-B256-37D3D567A2FF}" presName="postLine1" presStyleLbl="parChTrans1D1" presStyleIdx="7" presStyleCnt="8"/>
      <dgm:spPr/>
    </dgm:pt>
    <dgm:pt modelId="{AC0CA340-3E49-B64A-B87C-E50867B7AA59}" type="pres">
      <dgm:prSet presAssocID="{3EDCEB05-B0E7-794F-B4F4-F34F9736F6EB}" presName="spPost1" presStyleCnt="0"/>
      <dgm:spPr/>
    </dgm:pt>
    <dgm:pt modelId="{99CFA834-237A-6B4F-80E8-D15373D2D1E2}" type="pres">
      <dgm:prSet presAssocID="{1DC893F6-81A5-5949-8653-5EFABE6A0283}" presName="parTx2" presStyleLbl="node1" presStyleIdx="1" presStyleCnt="3"/>
      <dgm:spPr/>
    </dgm:pt>
    <dgm:pt modelId="{4EB3B5C9-AB13-6049-92D7-CE3500D89722}" type="pres">
      <dgm:prSet presAssocID="{0A13879D-9429-0741-BA3F-4A8584D22693}" presName="parTx3" presStyleLbl="node1" presStyleIdx="2" presStyleCnt="3"/>
      <dgm:spPr/>
    </dgm:pt>
  </dgm:ptLst>
  <dgm:cxnLst>
    <dgm:cxn modelId="{1F4FBB1C-BFCC-2744-B849-6AE0B0CB408E}" srcId="{C766E33C-82B1-E742-B1D0-6732A49447AC}" destId="{1DC893F6-81A5-5949-8653-5EFABE6A0283}" srcOrd="1" destOrd="0" parTransId="{064A95C1-A093-6644-B1E2-775BA9A624F9}" sibTransId="{7484EBC9-9736-114E-9852-6C85BBA7A304}"/>
    <dgm:cxn modelId="{3E3B8F26-F5D6-094C-B132-BE53E52EC0A2}" srcId="{C766E33C-82B1-E742-B1D0-6732A49447AC}" destId="{3EDCEB05-B0E7-794F-B4F4-F34F9736F6EB}" srcOrd="0" destOrd="0" parTransId="{627406F0-A2DD-5745-BA1F-58831F250C70}" sibTransId="{354935C9-3F27-874A-B1B8-16812E9D447C}"/>
    <dgm:cxn modelId="{AFC1EC31-35AA-BF44-856A-631C1EE3EEBF}" type="presOf" srcId="{C4BC0B87-FCFA-E546-A2C9-F1D9E2262861}" destId="{E61FBB7A-0C16-7A46-8142-A9209A001ECB}" srcOrd="0" destOrd="0" presId="urn:microsoft.com/office/officeart/2009/3/layout/SubStepProcess"/>
    <dgm:cxn modelId="{F804593C-CC1E-384C-A95A-D355EA56FCDD}" srcId="{3EDCEB05-B0E7-794F-B4F4-F34F9736F6EB}" destId="{59A31647-054E-F04F-B256-37D3D567A2FF}" srcOrd="1" destOrd="0" parTransId="{29D2B6C6-9FC4-4E45-A77F-9D2A452B51A2}" sibTransId="{21C9033B-9332-8A44-8012-84C3DD080150}"/>
    <dgm:cxn modelId="{77DBE74F-5A7D-084A-8115-94F64D29D694}" type="presOf" srcId="{59A31647-054E-F04F-B256-37D3D567A2FF}" destId="{9D3CD4FA-C0FF-024B-BB2B-79BC8BEBA663}" srcOrd="0" destOrd="0" presId="urn:microsoft.com/office/officeart/2009/3/layout/SubStepProcess"/>
    <dgm:cxn modelId="{38BF8D58-520F-7E43-888E-317BA3C4A496}" type="presOf" srcId="{1DC893F6-81A5-5949-8653-5EFABE6A0283}" destId="{99CFA834-237A-6B4F-80E8-D15373D2D1E2}" srcOrd="0" destOrd="0" presId="urn:microsoft.com/office/officeart/2009/3/layout/SubStepProcess"/>
    <dgm:cxn modelId="{55F68F8E-2549-0347-982C-54FC237C54B2}" type="presOf" srcId="{0A13879D-9429-0741-BA3F-4A8584D22693}" destId="{4EB3B5C9-AB13-6049-92D7-CE3500D89722}" srcOrd="0" destOrd="0" presId="urn:microsoft.com/office/officeart/2009/3/layout/SubStepProcess"/>
    <dgm:cxn modelId="{51092FB4-AF8A-5644-AF4B-A822FC7E59FE}" type="presOf" srcId="{3EDCEB05-B0E7-794F-B4F4-F34F9736F6EB}" destId="{37FD4C1A-FEB4-DD4A-93F1-4D6214697030}" srcOrd="0" destOrd="0" presId="urn:microsoft.com/office/officeart/2009/3/layout/SubStepProcess"/>
    <dgm:cxn modelId="{54EA32C4-EDDD-684E-B988-FC6BE3B5834E}" srcId="{C766E33C-82B1-E742-B1D0-6732A49447AC}" destId="{0A13879D-9429-0741-BA3F-4A8584D22693}" srcOrd="2" destOrd="0" parTransId="{E82D7050-4E91-BF46-A0D9-B4CFD4941765}" sibTransId="{335DA216-09D9-9845-9E4E-246FE15B95DD}"/>
    <dgm:cxn modelId="{6685B6CF-0136-A341-98E2-685FD479BD2C}" srcId="{3EDCEB05-B0E7-794F-B4F4-F34F9736F6EB}" destId="{C4BC0B87-FCFA-E546-A2C9-F1D9E2262861}" srcOrd="0" destOrd="0" parTransId="{2FD297F3-1518-2641-94E7-87A542FC71AE}" sibTransId="{E32E2947-0FF2-7D47-A0E5-2991731D550B}"/>
    <dgm:cxn modelId="{7013AFDC-1D9E-5C4D-9E1C-9356F49CCC09}" type="presOf" srcId="{C766E33C-82B1-E742-B1D0-6732A49447AC}" destId="{3A234930-661C-7540-BF32-6E80E72A334F}" srcOrd="0" destOrd="0" presId="urn:microsoft.com/office/officeart/2009/3/layout/SubStepProcess"/>
    <dgm:cxn modelId="{16C3ED24-5699-2442-BC15-37B52BF4AB7F}" type="presParOf" srcId="{3A234930-661C-7540-BF32-6E80E72A334F}" destId="{37FD4C1A-FEB4-DD4A-93F1-4D6214697030}" srcOrd="0" destOrd="0" presId="urn:microsoft.com/office/officeart/2009/3/layout/SubStepProcess"/>
    <dgm:cxn modelId="{35E50A8B-FFF6-264C-B875-4F7BD88380F5}" type="presParOf" srcId="{3A234930-661C-7540-BF32-6E80E72A334F}" destId="{BFF735DA-33D5-5047-B2CF-5793286BE9FA}" srcOrd="1" destOrd="0" presId="urn:microsoft.com/office/officeart/2009/3/layout/SubStepProcess"/>
    <dgm:cxn modelId="{9FA2DD84-18B7-244F-A9A4-5504E3E03344}" type="presParOf" srcId="{3A234930-661C-7540-BF32-6E80E72A334F}" destId="{3FF14FFB-17D0-4249-B256-51DA97A06D15}" srcOrd="2" destOrd="0" presId="urn:microsoft.com/office/officeart/2009/3/layout/SubStepProcess"/>
    <dgm:cxn modelId="{99ED13C2-E63C-C34F-A30E-EE5114D9A5B4}" type="presParOf" srcId="{3FF14FFB-17D0-4249-B256-51DA97A06D15}" destId="{CC833EA9-74E5-4747-9DB7-EB10C86CCF3E}" srcOrd="0" destOrd="0" presId="urn:microsoft.com/office/officeart/2009/3/layout/SubStepProcess"/>
    <dgm:cxn modelId="{FA928E23-90CD-8C4A-A0C9-13E625DB0A9D}" type="presParOf" srcId="{3FF14FFB-17D0-4249-B256-51DA97A06D15}" destId="{C59BC8C0-C2A7-5A49-A0B8-7EEE181748D5}" srcOrd="1" destOrd="0" presId="urn:microsoft.com/office/officeart/2009/3/layout/SubStepProcess"/>
    <dgm:cxn modelId="{C03364BB-FE09-8648-9C53-A0EC54758F19}" type="presParOf" srcId="{3FF14FFB-17D0-4249-B256-51DA97A06D15}" destId="{2A9D9DCD-267F-244E-BC06-C55C4CD03F6F}" srcOrd="2" destOrd="0" presId="urn:microsoft.com/office/officeart/2009/3/layout/SubStepProcess"/>
    <dgm:cxn modelId="{D5060C89-5F75-404E-A378-DFD07D7D4E2F}" type="presParOf" srcId="{2A9D9DCD-267F-244E-BC06-C55C4CD03F6F}" destId="{13DA18C3-BDF9-7347-A127-2C5E71385356}" srcOrd="0" destOrd="0" presId="urn:microsoft.com/office/officeart/2009/3/layout/SubStepProcess"/>
    <dgm:cxn modelId="{2FD819E2-62FB-A349-870D-715D1F86391B}" type="presParOf" srcId="{2A9D9DCD-267F-244E-BC06-C55C4CD03F6F}" destId="{740F3CC9-86FC-BD4E-92E8-16DDB22CD17D}" srcOrd="1" destOrd="0" presId="urn:microsoft.com/office/officeart/2009/3/layout/SubStepProcess"/>
    <dgm:cxn modelId="{6B6B9EB5-1DC0-F84D-A5C8-423AC1830015}" type="presParOf" srcId="{2A9D9DCD-267F-244E-BC06-C55C4CD03F6F}" destId="{8567533E-8022-804D-A301-CBA84824CFDE}" srcOrd="2" destOrd="0" presId="urn:microsoft.com/office/officeart/2009/3/layout/SubStepProcess"/>
    <dgm:cxn modelId="{631A0A26-1614-7B4F-8949-CF3A0EEF8714}" type="presParOf" srcId="{2A9D9DCD-267F-244E-BC06-C55C4CD03F6F}" destId="{E61FBB7A-0C16-7A46-8142-A9209A001ECB}" srcOrd="3" destOrd="0" presId="urn:microsoft.com/office/officeart/2009/3/layout/SubStepProcess"/>
    <dgm:cxn modelId="{00F3B26B-E50B-4349-9354-D1C2AC69BD5D}" type="presParOf" srcId="{2A9D9DCD-267F-244E-BC06-C55C4CD03F6F}" destId="{0D6E13AB-30EA-4E43-9FD7-93436EB2226D}" srcOrd="4" destOrd="0" presId="urn:microsoft.com/office/officeart/2009/3/layout/SubStepProcess"/>
    <dgm:cxn modelId="{709FE59A-50D1-2542-962F-15CB46AC9078}" type="presParOf" srcId="{3FF14FFB-17D0-4249-B256-51DA97A06D15}" destId="{B4AF5B18-9B46-1245-B1E6-1FC39900B8A6}" srcOrd="3" destOrd="0" presId="urn:microsoft.com/office/officeart/2009/3/layout/SubStepProcess"/>
    <dgm:cxn modelId="{5443AEBF-DB44-9F47-B515-270896408865}" type="presParOf" srcId="{3FF14FFB-17D0-4249-B256-51DA97A06D15}" destId="{B721F36E-0391-024C-A450-E7A7B23B5C4B}" srcOrd="4" destOrd="0" presId="urn:microsoft.com/office/officeart/2009/3/layout/SubStepProcess"/>
    <dgm:cxn modelId="{F9ADBACE-AE5C-264A-81FD-7F063904FF1A}" type="presParOf" srcId="{3FF14FFB-17D0-4249-B256-51DA97A06D15}" destId="{6A12DABF-9DA2-3246-934E-4731ED85D966}" srcOrd="5" destOrd="0" presId="urn:microsoft.com/office/officeart/2009/3/layout/SubStepProcess"/>
    <dgm:cxn modelId="{90A0B172-5C5B-2340-A291-AD11B0D4E5A8}" type="presParOf" srcId="{6A12DABF-9DA2-3246-934E-4731ED85D966}" destId="{E060CAB2-DB55-4641-812C-CBDDFCD0DA7D}" srcOrd="0" destOrd="0" presId="urn:microsoft.com/office/officeart/2009/3/layout/SubStepProcess"/>
    <dgm:cxn modelId="{5700853C-903A-8B44-A51A-944C664A2299}" type="presParOf" srcId="{6A12DABF-9DA2-3246-934E-4731ED85D966}" destId="{0A802FF6-B21A-5644-9540-DB4CEC22E66C}" srcOrd="1" destOrd="0" presId="urn:microsoft.com/office/officeart/2009/3/layout/SubStepProcess"/>
    <dgm:cxn modelId="{5DC2E13B-6259-CC41-99CE-68712F34C5EC}" type="presParOf" srcId="{6A12DABF-9DA2-3246-934E-4731ED85D966}" destId="{47400319-9AD4-884E-AFFE-8598FCDF8D8E}" srcOrd="2" destOrd="0" presId="urn:microsoft.com/office/officeart/2009/3/layout/SubStepProcess"/>
    <dgm:cxn modelId="{ED3908EF-25B9-3346-AE57-243D61FB73B7}" type="presParOf" srcId="{6A12DABF-9DA2-3246-934E-4731ED85D966}" destId="{9D3CD4FA-C0FF-024B-BB2B-79BC8BEBA663}" srcOrd="3" destOrd="0" presId="urn:microsoft.com/office/officeart/2009/3/layout/SubStepProcess"/>
    <dgm:cxn modelId="{3A061FA8-2409-AE47-A276-6A71177CB030}" type="presParOf" srcId="{6A12DABF-9DA2-3246-934E-4731ED85D966}" destId="{93676922-0C51-B745-89BD-FDB5471A544B}" srcOrd="4" destOrd="0" presId="urn:microsoft.com/office/officeart/2009/3/layout/SubStepProcess"/>
    <dgm:cxn modelId="{BEAE1612-9E6D-9849-9D87-C93F3DC536B9}" type="presParOf" srcId="{3A234930-661C-7540-BF32-6E80E72A334F}" destId="{AC0CA340-3E49-B64A-B87C-E50867B7AA59}" srcOrd="3" destOrd="0" presId="urn:microsoft.com/office/officeart/2009/3/layout/SubStepProcess"/>
    <dgm:cxn modelId="{D28DA76E-DFCA-A243-90AA-2C1634D96828}" type="presParOf" srcId="{3A234930-661C-7540-BF32-6E80E72A334F}" destId="{99CFA834-237A-6B4F-80E8-D15373D2D1E2}" srcOrd="4" destOrd="0" presId="urn:microsoft.com/office/officeart/2009/3/layout/SubStepProcess"/>
    <dgm:cxn modelId="{870EF15D-C2B7-594D-8E5F-2C3270FD7956}" type="presParOf" srcId="{3A234930-661C-7540-BF32-6E80E72A334F}" destId="{4EB3B5C9-AB13-6049-92D7-CE3500D89722}"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39FAFA-9A58-DB41-A43F-CC3FCB89BDFB}" type="doc">
      <dgm:prSet loTypeId="urn:microsoft.com/office/officeart/2005/8/layout/process3" loCatId="" qsTypeId="urn:microsoft.com/office/officeart/2005/8/quickstyle/3d2" qsCatId="3D" csTypeId="urn:microsoft.com/office/officeart/2005/8/colors/accent1_2" csCatId="accent1" phldr="1"/>
      <dgm:spPr/>
      <dgm:t>
        <a:bodyPr/>
        <a:lstStyle/>
        <a:p>
          <a:endParaRPr lang="en-US"/>
        </a:p>
      </dgm:t>
    </dgm:pt>
    <dgm:pt modelId="{B6356D71-3005-414C-A1AB-963D0E3C1AC1}">
      <dgm:prSet phldrT="[Text]"/>
      <dgm:spPr/>
      <dgm:t>
        <a:bodyPr/>
        <a:lstStyle/>
        <a:p>
          <a:r>
            <a:rPr lang="en-US" b="1" dirty="0"/>
            <a:t>DEFINE</a:t>
          </a:r>
        </a:p>
      </dgm:t>
    </dgm:pt>
    <dgm:pt modelId="{325CFEA9-F3F1-3849-8A24-8A17F41445DB}" type="parTrans" cxnId="{F59EB547-E514-D44D-BD3E-488048999D66}">
      <dgm:prSet/>
      <dgm:spPr/>
      <dgm:t>
        <a:bodyPr/>
        <a:lstStyle/>
        <a:p>
          <a:endParaRPr lang="en-US"/>
        </a:p>
      </dgm:t>
    </dgm:pt>
    <dgm:pt modelId="{5E954914-0C1E-AE44-A910-CD7AEACFDB7B}" type="sibTrans" cxnId="{F59EB547-E514-D44D-BD3E-488048999D66}">
      <dgm:prSet/>
      <dgm:spPr/>
      <dgm:t>
        <a:bodyPr/>
        <a:lstStyle/>
        <a:p>
          <a:endParaRPr lang="en-US"/>
        </a:p>
      </dgm:t>
    </dgm:pt>
    <dgm:pt modelId="{E78E94D4-6A7B-EB4D-B3AA-FB17A49892AD}">
      <dgm:prSet phldrT="[Text]"/>
      <dgm:spPr/>
      <dgm:t>
        <a:bodyPr/>
        <a:lstStyle/>
        <a:p>
          <a:r>
            <a:rPr lang="en-US" dirty="0"/>
            <a:t>What is the nature of the problem?</a:t>
          </a:r>
        </a:p>
      </dgm:t>
    </dgm:pt>
    <dgm:pt modelId="{12B5ED84-0398-D949-9DD8-EEF11AC7215B}" type="parTrans" cxnId="{2731748C-2BAF-1E4C-B75F-D90542C4DBB5}">
      <dgm:prSet/>
      <dgm:spPr/>
      <dgm:t>
        <a:bodyPr/>
        <a:lstStyle/>
        <a:p>
          <a:endParaRPr lang="en-US"/>
        </a:p>
      </dgm:t>
    </dgm:pt>
    <dgm:pt modelId="{B8D7E63E-744F-DD4A-9882-782C15A94384}" type="sibTrans" cxnId="{2731748C-2BAF-1E4C-B75F-D90542C4DBB5}">
      <dgm:prSet/>
      <dgm:spPr/>
      <dgm:t>
        <a:bodyPr/>
        <a:lstStyle/>
        <a:p>
          <a:endParaRPr lang="en-US"/>
        </a:p>
      </dgm:t>
    </dgm:pt>
    <dgm:pt modelId="{309C3A1C-D3EE-6544-A4B1-D8615180425E}">
      <dgm:prSet phldrT="[Text]"/>
      <dgm:spPr/>
      <dgm:t>
        <a:bodyPr/>
        <a:lstStyle/>
        <a:p>
          <a:r>
            <a:rPr lang="en-US" b="1" dirty="0"/>
            <a:t>IMPROVE</a:t>
          </a:r>
        </a:p>
      </dgm:t>
    </dgm:pt>
    <dgm:pt modelId="{65D8E0CD-5916-304F-A137-20449AC72F60}" type="parTrans" cxnId="{0E35A601-9688-DC4F-81B7-01B7A4370DF8}">
      <dgm:prSet/>
      <dgm:spPr/>
      <dgm:t>
        <a:bodyPr/>
        <a:lstStyle/>
        <a:p>
          <a:endParaRPr lang="en-US"/>
        </a:p>
      </dgm:t>
    </dgm:pt>
    <dgm:pt modelId="{169EF6BB-8196-0D45-801C-FBCBB124DEFB}" type="sibTrans" cxnId="{0E35A601-9688-DC4F-81B7-01B7A4370DF8}">
      <dgm:prSet/>
      <dgm:spPr/>
      <dgm:t>
        <a:bodyPr/>
        <a:lstStyle/>
        <a:p>
          <a:endParaRPr lang="en-US"/>
        </a:p>
      </dgm:t>
    </dgm:pt>
    <dgm:pt modelId="{F736010D-B1BC-C048-BC0F-29B92E8A4DF8}">
      <dgm:prSet phldrT="[Text]"/>
      <dgm:spPr/>
      <dgm:t>
        <a:bodyPr/>
        <a:lstStyle/>
        <a:p>
          <a:r>
            <a:rPr lang="en-US" dirty="0"/>
            <a:t>What changes will we make to address the problem?</a:t>
          </a:r>
        </a:p>
      </dgm:t>
    </dgm:pt>
    <dgm:pt modelId="{7B626E58-562C-5D46-B446-C9920834BDC2}" type="parTrans" cxnId="{A1390AD9-902E-F14B-B5AC-FD3F9B091D97}">
      <dgm:prSet/>
      <dgm:spPr/>
      <dgm:t>
        <a:bodyPr/>
        <a:lstStyle/>
        <a:p>
          <a:endParaRPr lang="en-US"/>
        </a:p>
      </dgm:t>
    </dgm:pt>
    <dgm:pt modelId="{EAE2CCB0-E925-3943-8EF7-6246898FB2FB}" type="sibTrans" cxnId="{A1390AD9-902E-F14B-B5AC-FD3F9B091D97}">
      <dgm:prSet/>
      <dgm:spPr/>
      <dgm:t>
        <a:bodyPr/>
        <a:lstStyle/>
        <a:p>
          <a:endParaRPr lang="en-US"/>
        </a:p>
      </dgm:t>
    </dgm:pt>
    <dgm:pt modelId="{604B6C82-E570-2745-930B-87F4B17A07CE}">
      <dgm:prSet phldrT="[Text]"/>
      <dgm:spPr/>
      <dgm:t>
        <a:bodyPr/>
        <a:lstStyle/>
        <a:p>
          <a:r>
            <a:rPr lang="en-US" b="1" dirty="0"/>
            <a:t>CONTROL</a:t>
          </a:r>
        </a:p>
      </dgm:t>
    </dgm:pt>
    <dgm:pt modelId="{00766E6A-844F-524C-9991-940B5AB3B143}" type="parTrans" cxnId="{5DF03551-1E30-1C44-93F8-4907BF904443}">
      <dgm:prSet/>
      <dgm:spPr/>
      <dgm:t>
        <a:bodyPr/>
        <a:lstStyle/>
        <a:p>
          <a:endParaRPr lang="en-US"/>
        </a:p>
      </dgm:t>
    </dgm:pt>
    <dgm:pt modelId="{80718F8F-0C90-4345-8020-B511AD9251C3}" type="sibTrans" cxnId="{5DF03551-1E30-1C44-93F8-4907BF904443}">
      <dgm:prSet/>
      <dgm:spPr/>
      <dgm:t>
        <a:bodyPr/>
        <a:lstStyle/>
        <a:p>
          <a:endParaRPr lang="en-US"/>
        </a:p>
      </dgm:t>
    </dgm:pt>
    <dgm:pt modelId="{7DC50DCC-63C4-8D4E-A999-505BEFA70DD4}">
      <dgm:prSet phldrT="[Text]"/>
      <dgm:spPr/>
      <dgm:t>
        <a:bodyPr/>
        <a:lstStyle/>
        <a:p>
          <a:r>
            <a:rPr lang="en-US" dirty="0"/>
            <a:t>How can we sustain and spread the changes?</a:t>
          </a:r>
        </a:p>
      </dgm:t>
    </dgm:pt>
    <dgm:pt modelId="{94D54F5D-C2DB-644B-B331-B25568124B20}" type="parTrans" cxnId="{E90DCCBB-699B-F849-B8D1-186052D554F7}">
      <dgm:prSet/>
      <dgm:spPr/>
      <dgm:t>
        <a:bodyPr/>
        <a:lstStyle/>
        <a:p>
          <a:endParaRPr lang="en-US"/>
        </a:p>
      </dgm:t>
    </dgm:pt>
    <dgm:pt modelId="{B6598682-C75E-834C-9FF9-57C914C2B86C}" type="sibTrans" cxnId="{E90DCCBB-699B-F849-B8D1-186052D554F7}">
      <dgm:prSet/>
      <dgm:spPr/>
      <dgm:t>
        <a:bodyPr/>
        <a:lstStyle/>
        <a:p>
          <a:endParaRPr lang="en-US"/>
        </a:p>
      </dgm:t>
    </dgm:pt>
    <dgm:pt modelId="{5B653104-31B7-D644-AB7F-0DE5735F2DB0}">
      <dgm:prSet/>
      <dgm:spPr/>
      <dgm:t>
        <a:bodyPr/>
        <a:lstStyle/>
        <a:p>
          <a:r>
            <a:rPr lang="en-US" b="1" dirty="0"/>
            <a:t>MEASURE</a:t>
          </a:r>
        </a:p>
      </dgm:t>
    </dgm:pt>
    <dgm:pt modelId="{C96B6A21-D215-9344-A07F-DDACEA885924}" type="parTrans" cxnId="{90AE6E9F-29AE-2E4F-9A10-4CB4A8CD9267}">
      <dgm:prSet/>
      <dgm:spPr/>
      <dgm:t>
        <a:bodyPr/>
        <a:lstStyle/>
        <a:p>
          <a:endParaRPr lang="en-US"/>
        </a:p>
      </dgm:t>
    </dgm:pt>
    <dgm:pt modelId="{5227A8BD-ABBD-994D-8110-9F6C1366E5EA}" type="sibTrans" cxnId="{90AE6E9F-29AE-2E4F-9A10-4CB4A8CD9267}">
      <dgm:prSet/>
      <dgm:spPr/>
      <dgm:t>
        <a:bodyPr/>
        <a:lstStyle/>
        <a:p>
          <a:endParaRPr lang="en-US"/>
        </a:p>
      </dgm:t>
    </dgm:pt>
    <dgm:pt modelId="{53EC5C2F-A248-0F4D-9CDC-5CAFAE50E105}">
      <dgm:prSet/>
      <dgm:spPr/>
      <dgm:t>
        <a:bodyPr/>
        <a:lstStyle/>
        <a:p>
          <a:r>
            <a:rPr lang="en-US" b="1" dirty="0"/>
            <a:t>ANALYZE</a:t>
          </a:r>
        </a:p>
      </dgm:t>
    </dgm:pt>
    <dgm:pt modelId="{7C84715D-2FE3-C448-9BD5-0E77C5B6EBF9}" type="parTrans" cxnId="{73A8C799-1BCF-8A4D-9137-078031D733D4}">
      <dgm:prSet/>
      <dgm:spPr/>
      <dgm:t>
        <a:bodyPr/>
        <a:lstStyle/>
        <a:p>
          <a:endParaRPr lang="en-US"/>
        </a:p>
      </dgm:t>
    </dgm:pt>
    <dgm:pt modelId="{4F95E499-57F9-AD48-8196-61A9B2E2B9B6}" type="sibTrans" cxnId="{73A8C799-1BCF-8A4D-9137-078031D733D4}">
      <dgm:prSet/>
      <dgm:spPr/>
      <dgm:t>
        <a:bodyPr/>
        <a:lstStyle/>
        <a:p>
          <a:endParaRPr lang="en-US"/>
        </a:p>
      </dgm:t>
    </dgm:pt>
    <dgm:pt modelId="{7BD7003C-7219-E04D-9321-9AD9A7EE9C96}">
      <dgm:prSet/>
      <dgm:spPr/>
      <dgm:t>
        <a:bodyPr/>
        <a:lstStyle/>
        <a:p>
          <a:r>
            <a:rPr lang="en-US" dirty="0"/>
            <a:t>What is the magnitude of the problem?</a:t>
          </a:r>
        </a:p>
      </dgm:t>
    </dgm:pt>
    <dgm:pt modelId="{E3C9CFDB-647B-C744-90AD-3B1354F386B5}" type="parTrans" cxnId="{7C999DCE-0E8E-514B-8D35-10C05D7B83E8}">
      <dgm:prSet/>
      <dgm:spPr/>
      <dgm:t>
        <a:bodyPr/>
        <a:lstStyle/>
        <a:p>
          <a:endParaRPr lang="en-US"/>
        </a:p>
      </dgm:t>
    </dgm:pt>
    <dgm:pt modelId="{1645397F-B7CC-7048-9F84-6344EEA1C452}" type="sibTrans" cxnId="{7C999DCE-0E8E-514B-8D35-10C05D7B83E8}">
      <dgm:prSet/>
      <dgm:spPr/>
      <dgm:t>
        <a:bodyPr/>
        <a:lstStyle/>
        <a:p>
          <a:endParaRPr lang="en-US"/>
        </a:p>
      </dgm:t>
    </dgm:pt>
    <dgm:pt modelId="{B8A1C17E-9959-4946-A713-9DF728A9656C}">
      <dgm:prSet/>
      <dgm:spPr/>
      <dgm:t>
        <a:bodyPr/>
        <a:lstStyle/>
        <a:p>
          <a:r>
            <a:rPr lang="en-US" dirty="0"/>
            <a:t>What are the most important causes of the problem?</a:t>
          </a:r>
        </a:p>
      </dgm:t>
    </dgm:pt>
    <dgm:pt modelId="{705695B3-45E5-9645-8FA1-A64875A32CEE}" type="parTrans" cxnId="{1404367C-D6AD-FA4B-A440-FA4B2D0774C4}">
      <dgm:prSet/>
      <dgm:spPr/>
      <dgm:t>
        <a:bodyPr/>
        <a:lstStyle/>
        <a:p>
          <a:endParaRPr lang="en-US"/>
        </a:p>
      </dgm:t>
    </dgm:pt>
    <dgm:pt modelId="{8CE701FC-1DD2-CE4F-80EC-A645B5452D70}" type="sibTrans" cxnId="{1404367C-D6AD-FA4B-A440-FA4B2D0774C4}">
      <dgm:prSet/>
      <dgm:spPr/>
      <dgm:t>
        <a:bodyPr/>
        <a:lstStyle/>
        <a:p>
          <a:endParaRPr lang="en-US"/>
        </a:p>
      </dgm:t>
    </dgm:pt>
    <dgm:pt modelId="{95CF7694-EC7A-B744-AF43-0A18A15271BB}" type="pres">
      <dgm:prSet presAssocID="{0D39FAFA-9A58-DB41-A43F-CC3FCB89BDFB}" presName="linearFlow" presStyleCnt="0">
        <dgm:presLayoutVars>
          <dgm:dir/>
          <dgm:animLvl val="lvl"/>
          <dgm:resizeHandles val="exact"/>
        </dgm:presLayoutVars>
      </dgm:prSet>
      <dgm:spPr/>
    </dgm:pt>
    <dgm:pt modelId="{3C481F9D-1301-6F40-BE51-98D547FB953E}" type="pres">
      <dgm:prSet presAssocID="{B6356D71-3005-414C-A1AB-963D0E3C1AC1}" presName="composite" presStyleCnt="0"/>
      <dgm:spPr/>
    </dgm:pt>
    <dgm:pt modelId="{690DD176-60BF-3840-B441-302DAACEB5C4}" type="pres">
      <dgm:prSet presAssocID="{B6356D71-3005-414C-A1AB-963D0E3C1AC1}" presName="parTx" presStyleLbl="node1" presStyleIdx="0" presStyleCnt="5">
        <dgm:presLayoutVars>
          <dgm:chMax val="0"/>
          <dgm:chPref val="0"/>
          <dgm:bulletEnabled val="1"/>
        </dgm:presLayoutVars>
      </dgm:prSet>
      <dgm:spPr/>
    </dgm:pt>
    <dgm:pt modelId="{BE21A996-36CB-BA4C-9FB0-59F43BBE53CA}" type="pres">
      <dgm:prSet presAssocID="{B6356D71-3005-414C-A1AB-963D0E3C1AC1}" presName="parSh" presStyleLbl="node1" presStyleIdx="0" presStyleCnt="5" custLinFactNeighborX="11140" custLinFactNeighborY="-67620"/>
      <dgm:spPr/>
    </dgm:pt>
    <dgm:pt modelId="{C49078FF-CA7F-DB49-B173-2CDFE23CEFF5}" type="pres">
      <dgm:prSet presAssocID="{B6356D71-3005-414C-A1AB-963D0E3C1AC1}" presName="desTx" presStyleLbl="fgAcc1" presStyleIdx="0" presStyleCnt="5" custLinFactNeighborX="9151" custLinFactNeighborY="-25646">
        <dgm:presLayoutVars>
          <dgm:bulletEnabled val="1"/>
        </dgm:presLayoutVars>
      </dgm:prSet>
      <dgm:spPr/>
    </dgm:pt>
    <dgm:pt modelId="{2D5C4DFE-E985-BD4B-9C46-884989AAFC15}" type="pres">
      <dgm:prSet presAssocID="{5E954914-0C1E-AE44-A910-CD7AEACFDB7B}" presName="sibTrans" presStyleLbl="sibTrans2D1" presStyleIdx="0" presStyleCnt="4" custLinFactNeighborX="11784" custLinFactNeighborY="11537"/>
      <dgm:spPr/>
    </dgm:pt>
    <dgm:pt modelId="{C7D5FEA6-0A83-CE48-8F86-F7D96DC95743}" type="pres">
      <dgm:prSet presAssocID="{5E954914-0C1E-AE44-A910-CD7AEACFDB7B}" presName="connTx" presStyleLbl="sibTrans2D1" presStyleIdx="0" presStyleCnt="4"/>
      <dgm:spPr/>
    </dgm:pt>
    <dgm:pt modelId="{BFABC9E6-FF76-8E4E-AC0A-E536D74D06DA}" type="pres">
      <dgm:prSet presAssocID="{5B653104-31B7-D644-AB7F-0DE5735F2DB0}" presName="composite" presStyleCnt="0"/>
      <dgm:spPr/>
    </dgm:pt>
    <dgm:pt modelId="{9CC955B8-5AA2-3C4F-B039-8EA0AA5D010B}" type="pres">
      <dgm:prSet presAssocID="{5B653104-31B7-D644-AB7F-0DE5735F2DB0}" presName="parTx" presStyleLbl="node1" presStyleIdx="0" presStyleCnt="5">
        <dgm:presLayoutVars>
          <dgm:chMax val="0"/>
          <dgm:chPref val="0"/>
          <dgm:bulletEnabled val="1"/>
        </dgm:presLayoutVars>
      </dgm:prSet>
      <dgm:spPr/>
    </dgm:pt>
    <dgm:pt modelId="{E3A6EBC8-CCAD-4043-8C51-39D6B5C9F1E5}" type="pres">
      <dgm:prSet presAssocID="{5B653104-31B7-D644-AB7F-0DE5735F2DB0}" presName="parSh" presStyleLbl="node1" presStyleIdx="1" presStyleCnt="5" custLinFactNeighborX="9151" custLinFactNeighborY="-67620"/>
      <dgm:spPr/>
    </dgm:pt>
    <dgm:pt modelId="{2CE39C2B-3F12-EB45-83C4-8422924DEFF7}" type="pres">
      <dgm:prSet presAssocID="{5B653104-31B7-D644-AB7F-0DE5735F2DB0}" presName="desTx" presStyleLbl="fgAcc1" presStyleIdx="1" presStyleCnt="5" custLinFactNeighborX="9151" custLinFactNeighborY="-25646">
        <dgm:presLayoutVars>
          <dgm:bulletEnabled val="1"/>
        </dgm:presLayoutVars>
      </dgm:prSet>
      <dgm:spPr/>
    </dgm:pt>
    <dgm:pt modelId="{06BDF461-1594-2C47-B7AF-B0E577F61B77}" type="pres">
      <dgm:prSet presAssocID="{5227A8BD-ABBD-994D-8110-9F6C1366E5EA}" presName="sibTrans" presStyleLbl="sibTrans2D1" presStyleIdx="1" presStyleCnt="4" custLinFactNeighborX="7627" custLinFactNeighborY="13696"/>
      <dgm:spPr/>
    </dgm:pt>
    <dgm:pt modelId="{47DBC3A9-C4C9-CD4F-90F3-8A4E86FB7475}" type="pres">
      <dgm:prSet presAssocID="{5227A8BD-ABBD-994D-8110-9F6C1366E5EA}" presName="connTx" presStyleLbl="sibTrans2D1" presStyleIdx="1" presStyleCnt="4"/>
      <dgm:spPr/>
    </dgm:pt>
    <dgm:pt modelId="{84F91168-735D-B64F-ADE1-C51EBC0089BD}" type="pres">
      <dgm:prSet presAssocID="{53EC5C2F-A248-0F4D-9CDC-5CAFAE50E105}" presName="composite" presStyleCnt="0"/>
      <dgm:spPr/>
    </dgm:pt>
    <dgm:pt modelId="{BD010698-2CB4-FB43-9B1E-76D82709A441}" type="pres">
      <dgm:prSet presAssocID="{53EC5C2F-A248-0F4D-9CDC-5CAFAE50E105}" presName="parTx" presStyleLbl="node1" presStyleIdx="1" presStyleCnt="5">
        <dgm:presLayoutVars>
          <dgm:chMax val="0"/>
          <dgm:chPref val="0"/>
          <dgm:bulletEnabled val="1"/>
        </dgm:presLayoutVars>
      </dgm:prSet>
      <dgm:spPr/>
    </dgm:pt>
    <dgm:pt modelId="{3E1A9ED3-0AF9-3A49-A88E-BB3FC73B72B2}" type="pres">
      <dgm:prSet presAssocID="{53EC5C2F-A248-0F4D-9CDC-5CAFAE50E105}" presName="parSh" presStyleLbl="node1" presStyleIdx="2" presStyleCnt="5" custLinFactNeighborX="9151" custLinFactNeighborY="-67620"/>
      <dgm:spPr/>
    </dgm:pt>
    <dgm:pt modelId="{7699BB92-10A0-F242-AEC3-1B8F51267321}" type="pres">
      <dgm:prSet presAssocID="{53EC5C2F-A248-0F4D-9CDC-5CAFAE50E105}" presName="desTx" presStyleLbl="fgAcc1" presStyleIdx="2" presStyleCnt="5" custLinFactNeighborX="9151" custLinFactNeighborY="-25646">
        <dgm:presLayoutVars>
          <dgm:bulletEnabled val="1"/>
        </dgm:presLayoutVars>
      </dgm:prSet>
      <dgm:spPr/>
    </dgm:pt>
    <dgm:pt modelId="{F5EC57A9-BEA9-3D47-85DA-907FCD25CDA0}" type="pres">
      <dgm:prSet presAssocID="{4F95E499-57F9-AD48-8196-61A9B2E2B9B6}" presName="sibTrans" presStyleLbl="sibTrans2D1" presStyleIdx="2" presStyleCnt="4" custLinFactNeighborX="3865" custLinFactNeighborY="12164"/>
      <dgm:spPr/>
    </dgm:pt>
    <dgm:pt modelId="{9B299710-24E0-BC49-B1C8-1C0684CEDEDF}" type="pres">
      <dgm:prSet presAssocID="{4F95E499-57F9-AD48-8196-61A9B2E2B9B6}" presName="connTx" presStyleLbl="sibTrans2D1" presStyleIdx="2" presStyleCnt="4"/>
      <dgm:spPr/>
    </dgm:pt>
    <dgm:pt modelId="{00AEABDE-BAF1-1649-8B79-21D40C052E3D}" type="pres">
      <dgm:prSet presAssocID="{309C3A1C-D3EE-6544-A4B1-D8615180425E}" presName="composite" presStyleCnt="0"/>
      <dgm:spPr/>
    </dgm:pt>
    <dgm:pt modelId="{904CBEF1-FB80-4841-A9D4-C445934647D8}" type="pres">
      <dgm:prSet presAssocID="{309C3A1C-D3EE-6544-A4B1-D8615180425E}" presName="parTx" presStyleLbl="node1" presStyleIdx="2" presStyleCnt="5">
        <dgm:presLayoutVars>
          <dgm:chMax val="0"/>
          <dgm:chPref val="0"/>
          <dgm:bulletEnabled val="1"/>
        </dgm:presLayoutVars>
      </dgm:prSet>
      <dgm:spPr/>
    </dgm:pt>
    <dgm:pt modelId="{7E99A772-1A81-974E-BC52-AC55BF0CC35E}" type="pres">
      <dgm:prSet presAssocID="{309C3A1C-D3EE-6544-A4B1-D8615180425E}" presName="parSh" presStyleLbl="node1" presStyleIdx="3" presStyleCnt="5" custLinFactNeighborX="9151" custLinFactNeighborY="-67620"/>
      <dgm:spPr/>
    </dgm:pt>
    <dgm:pt modelId="{9EEAC84B-B699-6A46-B4FC-6277199ABEA4}" type="pres">
      <dgm:prSet presAssocID="{309C3A1C-D3EE-6544-A4B1-D8615180425E}" presName="desTx" presStyleLbl="fgAcc1" presStyleIdx="3" presStyleCnt="5" custLinFactNeighborX="9151" custLinFactNeighborY="-25646">
        <dgm:presLayoutVars>
          <dgm:bulletEnabled val="1"/>
        </dgm:presLayoutVars>
      </dgm:prSet>
      <dgm:spPr/>
    </dgm:pt>
    <dgm:pt modelId="{5D19EEBD-347F-CA4D-AA0B-1FC5DE21F366}" type="pres">
      <dgm:prSet presAssocID="{169EF6BB-8196-0D45-801C-FBCBB124DEFB}" presName="sibTrans" presStyleLbl="sibTrans2D1" presStyleIdx="3" presStyleCnt="4" custLinFactNeighborX="8785" custLinFactNeighborY="13346"/>
      <dgm:spPr/>
    </dgm:pt>
    <dgm:pt modelId="{204F5345-608F-354A-A4AD-7029ADB2E77D}" type="pres">
      <dgm:prSet presAssocID="{169EF6BB-8196-0D45-801C-FBCBB124DEFB}" presName="connTx" presStyleLbl="sibTrans2D1" presStyleIdx="3" presStyleCnt="4"/>
      <dgm:spPr/>
    </dgm:pt>
    <dgm:pt modelId="{893611D7-4B26-9148-A137-C00277D2E729}" type="pres">
      <dgm:prSet presAssocID="{604B6C82-E570-2745-930B-87F4B17A07CE}" presName="composite" presStyleCnt="0"/>
      <dgm:spPr/>
    </dgm:pt>
    <dgm:pt modelId="{8E55C28F-1549-D146-84E6-50CCA79DD709}" type="pres">
      <dgm:prSet presAssocID="{604B6C82-E570-2745-930B-87F4B17A07CE}" presName="parTx" presStyleLbl="node1" presStyleIdx="3" presStyleCnt="5">
        <dgm:presLayoutVars>
          <dgm:chMax val="0"/>
          <dgm:chPref val="0"/>
          <dgm:bulletEnabled val="1"/>
        </dgm:presLayoutVars>
      </dgm:prSet>
      <dgm:spPr/>
    </dgm:pt>
    <dgm:pt modelId="{5FA75DA0-675E-2947-A081-8461C93A1C24}" type="pres">
      <dgm:prSet presAssocID="{604B6C82-E570-2745-930B-87F4B17A07CE}" presName="parSh" presStyleLbl="node1" presStyleIdx="4" presStyleCnt="5" custLinFactNeighborX="9151" custLinFactNeighborY="-67620"/>
      <dgm:spPr/>
    </dgm:pt>
    <dgm:pt modelId="{02A49819-9688-674B-B97A-18317D5F1A1B}" type="pres">
      <dgm:prSet presAssocID="{604B6C82-E570-2745-930B-87F4B17A07CE}" presName="desTx" presStyleLbl="fgAcc1" presStyleIdx="4" presStyleCnt="5" custLinFactNeighborX="9151" custLinFactNeighborY="-25646">
        <dgm:presLayoutVars>
          <dgm:bulletEnabled val="1"/>
        </dgm:presLayoutVars>
      </dgm:prSet>
      <dgm:spPr/>
    </dgm:pt>
  </dgm:ptLst>
  <dgm:cxnLst>
    <dgm:cxn modelId="{0E35A601-9688-DC4F-81B7-01B7A4370DF8}" srcId="{0D39FAFA-9A58-DB41-A43F-CC3FCB89BDFB}" destId="{309C3A1C-D3EE-6544-A4B1-D8615180425E}" srcOrd="3" destOrd="0" parTransId="{65D8E0CD-5916-304F-A137-20449AC72F60}" sibTransId="{169EF6BB-8196-0D45-801C-FBCBB124DEFB}"/>
    <dgm:cxn modelId="{556D5506-CA82-D642-B02F-89C8415AF85C}" type="presOf" srcId="{7BD7003C-7219-E04D-9321-9AD9A7EE9C96}" destId="{2CE39C2B-3F12-EB45-83C4-8422924DEFF7}" srcOrd="0" destOrd="0" presId="urn:microsoft.com/office/officeart/2005/8/layout/process3"/>
    <dgm:cxn modelId="{A4AFE007-E5F2-B547-9534-BFFFACE3D48B}" type="presOf" srcId="{169EF6BB-8196-0D45-801C-FBCBB124DEFB}" destId="{204F5345-608F-354A-A4AD-7029ADB2E77D}" srcOrd="1" destOrd="0" presId="urn:microsoft.com/office/officeart/2005/8/layout/process3"/>
    <dgm:cxn modelId="{EC37470C-59B3-4841-AE00-F06BD70C6507}" type="presOf" srcId="{53EC5C2F-A248-0F4D-9CDC-5CAFAE50E105}" destId="{BD010698-2CB4-FB43-9B1E-76D82709A441}" srcOrd="0" destOrd="0" presId="urn:microsoft.com/office/officeart/2005/8/layout/process3"/>
    <dgm:cxn modelId="{B36F5A24-A695-8247-B19F-6B41B11DFDB1}" type="presOf" srcId="{604B6C82-E570-2745-930B-87F4B17A07CE}" destId="{5FA75DA0-675E-2947-A081-8461C93A1C24}" srcOrd="1" destOrd="0" presId="urn:microsoft.com/office/officeart/2005/8/layout/process3"/>
    <dgm:cxn modelId="{0BF6682B-67E0-A842-ADB7-83B1BEBFCF43}" type="presOf" srcId="{B6356D71-3005-414C-A1AB-963D0E3C1AC1}" destId="{BE21A996-36CB-BA4C-9FB0-59F43BBE53CA}" srcOrd="1" destOrd="0" presId="urn:microsoft.com/office/officeart/2005/8/layout/process3"/>
    <dgm:cxn modelId="{2E66AD2D-B55E-8849-822B-0C7AB4E54843}" type="presOf" srcId="{4F95E499-57F9-AD48-8196-61A9B2E2B9B6}" destId="{F5EC57A9-BEA9-3D47-85DA-907FCD25CDA0}" srcOrd="0" destOrd="0" presId="urn:microsoft.com/office/officeart/2005/8/layout/process3"/>
    <dgm:cxn modelId="{08BFEE35-5EE1-CB45-9D8B-E968B77D86BA}" type="presOf" srcId="{5B653104-31B7-D644-AB7F-0DE5735F2DB0}" destId="{E3A6EBC8-CCAD-4043-8C51-39D6B5C9F1E5}" srcOrd="1" destOrd="0" presId="urn:microsoft.com/office/officeart/2005/8/layout/process3"/>
    <dgm:cxn modelId="{3A396239-2473-8B4E-9CBE-61A7A9B0D621}" type="presOf" srcId="{309C3A1C-D3EE-6544-A4B1-D8615180425E}" destId="{904CBEF1-FB80-4841-A9D4-C445934647D8}" srcOrd="0" destOrd="0" presId="urn:microsoft.com/office/officeart/2005/8/layout/process3"/>
    <dgm:cxn modelId="{354B0D41-A3A6-BD43-B944-102292E79BD2}" type="presOf" srcId="{B6356D71-3005-414C-A1AB-963D0E3C1AC1}" destId="{690DD176-60BF-3840-B441-302DAACEB5C4}" srcOrd="0" destOrd="0" presId="urn:microsoft.com/office/officeart/2005/8/layout/process3"/>
    <dgm:cxn modelId="{F59EB547-E514-D44D-BD3E-488048999D66}" srcId="{0D39FAFA-9A58-DB41-A43F-CC3FCB89BDFB}" destId="{B6356D71-3005-414C-A1AB-963D0E3C1AC1}" srcOrd="0" destOrd="0" parTransId="{325CFEA9-F3F1-3849-8A24-8A17F41445DB}" sibTransId="{5E954914-0C1E-AE44-A910-CD7AEACFDB7B}"/>
    <dgm:cxn modelId="{5DF03551-1E30-1C44-93F8-4907BF904443}" srcId="{0D39FAFA-9A58-DB41-A43F-CC3FCB89BDFB}" destId="{604B6C82-E570-2745-930B-87F4B17A07CE}" srcOrd="4" destOrd="0" parTransId="{00766E6A-844F-524C-9991-940B5AB3B143}" sibTransId="{80718F8F-0C90-4345-8020-B511AD9251C3}"/>
    <dgm:cxn modelId="{B5637574-680A-D442-9C70-B3BED616368A}" type="presOf" srcId="{5227A8BD-ABBD-994D-8110-9F6C1366E5EA}" destId="{47DBC3A9-C4C9-CD4F-90F3-8A4E86FB7475}" srcOrd="1" destOrd="0" presId="urn:microsoft.com/office/officeart/2005/8/layout/process3"/>
    <dgm:cxn modelId="{3CE2C476-29CB-B545-9779-12014FA28BAB}" type="presOf" srcId="{5E954914-0C1E-AE44-A910-CD7AEACFDB7B}" destId="{C7D5FEA6-0A83-CE48-8F86-F7D96DC95743}" srcOrd="1" destOrd="0" presId="urn:microsoft.com/office/officeart/2005/8/layout/process3"/>
    <dgm:cxn modelId="{56D12B58-6D46-804F-BC44-853ADD71DF80}" type="presOf" srcId="{0D39FAFA-9A58-DB41-A43F-CC3FCB89BDFB}" destId="{95CF7694-EC7A-B744-AF43-0A18A15271BB}" srcOrd="0" destOrd="0" presId="urn:microsoft.com/office/officeart/2005/8/layout/process3"/>
    <dgm:cxn modelId="{1404367C-D6AD-FA4B-A440-FA4B2D0774C4}" srcId="{53EC5C2F-A248-0F4D-9CDC-5CAFAE50E105}" destId="{B8A1C17E-9959-4946-A713-9DF728A9656C}" srcOrd="0" destOrd="0" parTransId="{705695B3-45E5-9645-8FA1-A64875A32CEE}" sibTransId="{8CE701FC-1DD2-CE4F-80EC-A645B5452D70}"/>
    <dgm:cxn modelId="{34867887-74E9-A048-AF9C-3A25F16B351D}" type="presOf" srcId="{5B653104-31B7-D644-AB7F-0DE5735F2DB0}" destId="{9CC955B8-5AA2-3C4F-B039-8EA0AA5D010B}" srcOrd="0" destOrd="0" presId="urn:microsoft.com/office/officeart/2005/8/layout/process3"/>
    <dgm:cxn modelId="{DB5B2089-AD60-9740-9A02-5C6ACA99EDE0}" type="presOf" srcId="{604B6C82-E570-2745-930B-87F4B17A07CE}" destId="{8E55C28F-1549-D146-84E6-50CCA79DD709}" srcOrd="0" destOrd="0" presId="urn:microsoft.com/office/officeart/2005/8/layout/process3"/>
    <dgm:cxn modelId="{2731748C-2BAF-1E4C-B75F-D90542C4DBB5}" srcId="{B6356D71-3005-414C-A1AB-963D0E3C1AC1}" destId="{E78E94D4-6A7B-EB4D-B3AA-FB17A49892AD}" srcOrd="0" destOrd="0" parTransId="{12B5ED84-0398-D949-9DD8-EEF11AC7215B}" sibTransId="{B8D7E63E-744F-DD4A-9882-782C15A94384}"/>
    <dgm:cxn modelId="{92500A8E-CA23-184C-893F-FBF1F843241E}" type="presOf" srcId="{5E954914-0C1E-AE44-A910-CD7AEACFDB7B}" destId="{2D5C4DFE-E985-BD4B-9C46-884989AAFC15}" srcOrd="0" destOrd="0" presId="urn:microsoft.com/office/officeart/2005/8/layout/process3"/>
    <dgm:cxn modelId="{C39BD38F-4F2E-6B46-BE08-9D59A643AE53}" type="presOf" srcId="{7DC50DCC-63C4-8D4E-A999-505BEFA70DD4}" destId="{02A49819-9688-674B-B97A-18317D5F1A1B}" srcOrd="0" destOrd="0" presId="urn:microsoft.com/office/officeart/2005/8/layout/process3"/>
    <dgm:cxn modelId="{73A8C799-1BCF-8A4D-9137-078031D733D4}" srcId="{0D39FAFA-9A58-DB41-A43F-CC3FCB89BDFB}" destId="{53EC5C2F-A248-0F4D-9CDC-5CAFAE50E105}" srcOrd="2" destOrd="0" parTransId="{7C84715D-2FE3-C448-9BD5-0E77C5B6EBF9}" sibTransId="{4F95E499-57F9-AD48-8196-61A9B2E2B9B6}"/>
    <dgm:cxn modelId="{90AE6E9F-29AE-2E4F-9A10-4CB4A8CD9267}" srcId="{0D39FAFA-9A58-DB41-A43F-CC3FCB89BDFB}" destId="{5B653104-31B7-D644-AB7F-0DE5735F2DB0}" srcOrd="1" destOrd="0" parTransId="{C96B6A21-D215-9344-A07F-DDACEA885924}" sibTransId="{5227A8BD-ABBD-994D-8110-9F6C1366E5EA}"/>
    <dgm:cxn modelId="{92F574A7-E83A-7745-99C4-AFDFFE677446}" type="presOf" srcId="{169EF6BB-8196-0D45-801C-FBCBB124DEFB}" destId="{5D19EEBD-347F-CA4D-AA0B-1FC5DE21F366}" srcOrd="0" destOrd="0" presId="urn:microsoft.com/office/officeart/2005/8/layout/process3"/>
    <dgm:cxn modelId="{100964AE-00F5-CF4B-A460-F5316333A619}" type="presOf" srcId="{B8A1C17E-9959-4946-A713-9DF728A9656C}" destId="{7699BB92-10A0-F242-AEC3-1B8F51267321}" srcOrd="0" destOrd="0" presId="urn:microsoft.com/office/officeart/2005/8/layout/process3"/>
    <dgm:cxn modelId="{D5FA49B6-E3BB-B842-904A-2A18BEF3D718}" type="presOf" srcId="{4F95E499-57F9-AD48-8196-61A9B2E2B9B6}" destId="{9B299710-24E0-BC49-B1C8-1C0684CEDEDF}" srcOrd="1" destOrd="0" presId="urn:microsoft.com/office/officeart/2005/8/layout/process3"/>
    <dgm:cxn modelId="{380F12BA-F63F-114A-BB15-99A8ABE47F04}" type="presOf" srcId="{5227A8BD-ABBD-994D-8110-9F6C1366E5EA}" destId="{06BDF461-1594-2C47-B7AF-B0E577F61B77}" srcOrd="0" destOrd="0" presId="urn:microsoft.com/office/officeart/2005/8/layout/process3"/>
    <dgm:cxn modelId="{C13902BB-391B-C142-A619-6070EDCE4FCE}" type="presOf" srcId="{309C3A1C-D3EE-6544-A4B1-D8615180425E}" destId="{7E99A772-1A81-974E-BC52-AC55BF0CC35E}" srcOrd="1" destOrd="0" presId="urn:microsoft.com/office/officeart/2005/8/layout/process3"/>
    <dgm:cxn modelId="{E90DCCBB-699B-F849-B8D1-186052D554F7}" srcId="{604B6C82-E570-2745-930B-87F4B17A07CE}" destId="{7DC50DCC-63C4-8D4E-A999-505BEFA70DD4}" srcOrd="0" destOrd="0" parTransId="{94D54F5D-C2DB-644B-B331-B25568124B20}" sibTransId="{B6598682-C75E-834C-9FF9-57C914C2B86C}"/>
    <dgm:cxn modelId="{56F24FC5-18CF-6142-A815-3A728E989CCA}" type="presOf" srcId="{53EC5C2F-A248-0F4D-9CDC-5CAFAE50E105}" destId="{3E1A9ED3-0AF9-3A49-A88E-BB3FC73B72B2}" srcOrd="1" destOrd="0" presId="urn:microsoft.com/office/officeart/2005/8/layout/process3"/>
    <dgm:cxn modelId="{A88E45CA-36CE-9740-A786-2B3F63E210DE}" type="presOf" srcId="{F736010D-B1BC-C048-BC0F-29B92E8A4DF8}" destId="{9EEAC84B-B699-6A46-B4FC-6277199ABEA4}" srcOrd="0" destOrd="0" presId="urn:microsoft.com/office/officeart/2005/8/layout/process3"/>
    <dgm:cxn modelId="{7C999DCE-0E8E-514B-8D35-10C05D7B83E8}" srcId="{5B653104-31B7-D644-AB7F-0DE5735F2DB0}" destId="{7BD7003C-7219-E04D-9321-9AD9A7EE9C96}" srcOrd="0" destOrd="0" parTransId="{E3C9CFDB-647B-C744-90AD-3B1354F386B5}" sibTransId="{1645397F-B7CC-7048-9F84-6344EEA1C452}"/>
    <dgm:cxn modelId="{A1390AD9-902E-F14B-B5AC-FD3F9B091D97}" srcId="{309C3A1C-D3EE-6544-A4B1-D8615180425E}" destId="{F736010D-B1BC-C048-BC0F-29B92E8A4DF8}" srcOrd="0" destOrd="0" parTransId="{7B626E58-562C-5D46-B446-C9920834BDC2}" sibTransId="{EAE2CCB0-E925-3943-8EF7-6246898FB2FB}"/>
    <dgm:cxn modelId="{394867F7-9B65-0E4B-99E3-9BBF55F0CA5D}" type="presOf" srcId="{E78E94D4-6A7B-EB4D-B3AA-FB17A49892AD}" destId="{C49078FF-CA7F-DB49-B173-2CDFE23CEFF5}" srcOrd="0" destOrd="0" presId="urn:microsoft.com/office/officeart/2005/8/layout/process3"/>
    <dgm:cxn modelId="{C204AAB3-AA9A-9F4E-8AD9-22798620605C}" type="presParOf" srcId="{95CF7694-EC7A-B744-AF43-0A18A15271BB}" destId="{3C481F9D-1301-6F40-BE51-98D547FB953E}" srcOrd="0" destOrd="0" presId="urn:microsoft.com/office/officeart/2005/8/layout/process3"/>
    <dgm:cxn modelId="{BC8137EB-23C1-C046-9BD1-53CDEE782983}" type="presParOf" srcId="{3C481F9D-1301-6F40-BE51-98D547FB953E}" destId="{690DD176-60BF-3840-B441-302DAACEB5C4}" srcOrd="0" destOrd="0" presId="urn:microsoft.com/office/officeart/2005/8/layout/process3"/>
    <dgm:cxn modelId="{AE223A58-DDCC-0F40-B509-5C6ECB635276}" type="presParOf" srcId="{3C481F9D-1301-6F40-BE51-98D547FB953E}" destId="{BE21A996-36CB-BA4C-9FB0-59F43BBE53CA}" srcOrd="1" destOrd="0" presId="urn:microsoft.com/office/officeart/2005/8/layout/process3"/>
    <dgm:cxn modelId="{1F278804-2A21-294E-B5DA-674BF107E928}" type="presParOf" srcId="{3C481F9D-1301-6F40-BE51-98D547FB953E}" destId="{C49078FF-CA7F-DB49-B173-2CDFE23CEFF5}" srcOrd="2" destOrd="0" presId="urn:microsoft.com/office/officeart/2005/8/layout/process3"/>
    <dgm:cxn modelId="{52CA4EEA-09EF-AD41-B087-4B694A9F575B}" type="presParOf" srcId="{95CF7694-EC7A-B744-AF43-0A18A15271BB}" destId="{2D5C4DFE-E985-BD4B-9C46-884989AAFC15}" srcOrd="1" destOrd="0" presId="urn:microsoft.com/office/officeart/2005/8/layout/process3"/>
    <dgm:cxn modelId="{57ABF560-504F-104A-B98A-982F2036F6E1}" type="presParOf" srcId="{2D5C4DFE-E985-BD4B-9C46-884989AAFC15}" destId="{C7D5FEA6-0A83-CE48-8F86-F7D96DC95743}" srcOrd="0" destOrd="0" presId="urn:microsoft.com/office/officeart/2005/8/layout/process3"/>
    <dgm:cxn modelId="{0421DA3F-B70A-1D49-9B3F-AB4D56C57F46}" type="presParOf" srcId="{95CF7694-EC7A-B744-AF43-0A18A15271BB}" destId="{BFABC9E6-FF76-8E4E-AC0A-E536D74D06DA}" srcOrd="2" destOrd="0" presId="urn:microsoft.com/office/officeart/2005/8/layout/process3"/>
    <dgm:cxn modelId="{AC6D5761-2A7D-4242-8E3F-DCA21EC1FC08}" type="presParOf" srcId="{BFABC9E6-FF76-8E4E-AC0A-E536D74D06DA}" destId="{9CC955B8-5AA2-3C4F-B039-8EA0AA5D010B}" srcOrd="0" destOrd="0" presId="urn:microsoft.com/office/officeart/2005/8/layout/process3"/>
    <dgm:cxn modelId="{EC1593E2-1358-F345-8B43-B6AD7E11A6F5}" type="presParOf" srcId="{BFABC9E6-FF76-8E4E-AC0A-E536D74D06DA}" destId="{E3A6EBC8-CCAD-4043-8C51-39D6B5C9F1E5}" srcOrd="1" destOrd="0" presId="urn:microsoft.com/office/officeart/2005/8/layout/process3"/>
    <dgm:cxn modelId="{155777D3-0ACB-7744-9BB1-9169C1E1A399}" type="presParOf" srcId="{BFABC9E6-FF76-8E4E-AC0A-E536D74D06DA}" destId="{2CE39C2B-3F12-EB45-83C4-8422924DEFF7}" srcOrd="2" destOrd="0" presId="urn:microsoft.com/office/officeart/2005/8/layout/process3"/>
    <dgm:cxn modelId="{F41A65BE-14B1-F74D-99B1-F314245D2782}" type="presParOf" srcId="{95CF7694-EC7A-B744-AF43-0A18A15271BB}" destId="{06BDF461-1594-2C47-B7AF-B0E577F61B77}" srcOrd="3" destOrd="0" presId="urn:microsoft.com/office/officeart/2005/8/layout/process3"/>
    <dgm:cxn modelId="{BD048EB4-8ABC-6C4E-8AD4-E3072827E549}" type="presParOf" srcId="{06BDF461-1594-2C47-B7AF-B0E577F61B77}" destId="{47DBC3A9-C4C9-CD4F-90F3-8A4E86FB7475}" srcOrd="0" destOrd="0" presId="urn:microsoft.com/office/officeart/2005/8/layout/process3"/>
    <dgm:cxn modelId="{318642E0-A433-0B45-B199-E884C99F7B95}" type="presParOf" srcId="{95CF7694-EC7A-B744-AF43-0A18A15271BB}" destId="{84F91168-735D-B64F-ADE1-C51EBC0089BD}" srcOrd="4" destOrd="0" presId="urn:microsoft.com/office/officeart/2005/8/layout/process3"/>
    <dgm:cxn modelId="{CC13A720-D740-5D4A-8453-CF57D3AD5C6E}" type="presParOf" srcId="{84F91168-735D-B64F-ADE1-C51EBC0089BD}" destId="{BD010698-2CB4-FB43-9B1E-76D82709A441}" srcOrd="0" destOrd="0" presId="urn:microsoft.com/office/officeart/2005/8/layout/process3"/>
    <dgm:cxn modelId="{B65C7915-658F-D545-A956-7DEC637DB1CE}" type="presParOf" srcId="{84F91168-735D-B64F-ADE1-C51EBC0089BD}" destId="{3E1A9ED3-0AF9-3A49-A88E-BB3FC73B72B2}" srcOrd="1" destOrd="0" presId="urn:microsoft.com/office/officeart/2005/8/layout/process3"/>
    <dgm:cxn modelId="{B2CB384D-F80C-A14D-A4EB-CBA66DB819F2}" type="presParOf" srcId="{84F91168-735D-B64F-ADE1-C51EBC0089BD}" destId="{7699BB92-10A0-F242-AEC3-1B8F51267321}" srcOrd="2" destOrd="0" presId="urn:microsoft.com/office/officeart/2005/8/layout/process3"/>
    <dgm:cxn modelId="{382ED56F-DEC6-6C4B-9C41-D5ABCE9191FF}" type="presParOf" srcId="{95CF7694-EC7A-B744-AF43-0A18A15271BB}" destId="{F5EC57A9-BEA9-3D47-85DA-907FCD25CDA0}" srcOrd="5" destOrd="0" presId="urn:microsoft.com/office/officeart/2005/8/layout/process3"/>
    <dgm:cxn modelId="{BD23E411-CEDD-6541-B4D1-C0FA40A77B44}" type="presParOf" srcId="{F5EC57A9-BEA9-3D47-85DA-907FCD25CDA0}" destId="{9B299710-24E0-BC49-B1C8-1C0684CEDEDF}" srcOrd="0" destOrd="0" presId="urn:microsoft.com/office/officeart/2005/8/layout/process3"/>
    <dgm:cxn modelId="{798CB279-0A40-D64A-B972-03DCD039A72C}" type="presParOf" srcId="{95CF7694-EC7A-B744-AF43-0A18A15271BB}" destId="{00AEABDE-BAF1-1649-8B79-21D40C052E3D}" srcOrd="6" destOrd="0" presId="urn:microsoft.com/office/officeart/2005/8/layout/process3"/>
    <dgm:cxn modelId="{5A0504A0-EC94-6F42-8FEE-5D2B4442ACA2}" type="presParOf" srcId="{00AEABDE-BAF1-1649-8B79-21D40C052E3D}" destId="{904CBEF1-FB80-4841-A9D4-C445934647D8}" srcOrd="0" destOrd="0" presId="urn:microsoft.com/office/officeart/2005/8/layout/process3"/>
    <dgm:cxn modelId="{D9DC5B42-210F-B647-B73A-80E66B1814E7}" type="presParOf" srcId="{00AEABDE-BAF1-1649-8B79-21D40C052E3D}" destId="{7E99A772-1A81-974E-BC52-AC55BF0CC35E}" srcOrd="1" destOrd="0" presId="urn:microsoft.com/office/officeart/2005/8/layout/process3"/>
    <dgm:cxn modelId="{EF16B6DA-17D2-9D40-9123-A21E78CD9EAF}" type="presParOf" srcId="{00AEABDE-BAF1-1649-8B79-21D40C052E3D}" destId="{9EEAC84B-B699-6A46-B4FC-6277199ABEA4}" srcOrd="2" destOrd="0" presId="urn:microsoft.com/office/officeart/2005/8/layout/process3"/>
    <dgm:cxn modelId="{CF0B0964-C4A5-0D43-B97E-B0249CC68860}" type="presParOf" srcId="{95CF7694-EC7A-B744-AF43-0A18A15271BB}" destId="{5D19EEBD-347F-CA4D-AA0B-1FC5DE21F366}" srcOrd="7" destOrd="0" presId="urn:microsoft.com/office/officeart/2005/8/layout/process3"/>
    <dgm:cxn modelId="{23F48DE5-07AD-0A46-ABD4-904DD16E47B0}" type="presParOf" srcId="{5D19EEBD-347F-CA4D-AA0B-1FC5DE21F366}" destId="{204F5345-608F-354A-A4AD-7029ADB2E77D}" srcOrd="0" destOrd="0" presId="urn:microsoft.com/office/officeart/2005/8/layout/process3"/>
    <dgm:cxn modelId="{04C6D45A-5EE6-E14D-BE9D-3E1A7814203D}" type="presParOf" srcId="{95CF7694-EC7A-B744-AF43-0A18A15271BB}" destId="{893611D7-4B26-9148-A137-C00277D2E729}" srcOrd="8" destOrd="0" presId="urn:microsoft.com/office/officeart/2005/8/layout/process3"/>
    <dgm:cxn modelId="{32AD832B-E30B-E64C-8D40-AF15F8296ED5}" type="presParOf" srcId="{893611D7-4B26-9148-A137-C00277D2E729}" destId="{8E55C28F-1549-D146-84E6-50CCA79DD709}" srcOrd="0" destOrd="0" presId="urn:microsoft.com/office/officeart/2005/8/layout/process3"/>
    <dgm:cxn modelId="{E2EFBA02-5FFB-974C-96BE-2DFECD7577A2}" type="presParOf" srcId="{893611D7-4B26-9148-A137-C00277D2E729}" destId="{5FA75DA0-675E-2947-A081-8461C93A1C24}" srcOrd="1" destOrd="0" presId="urn:microsoft.com/office/officeart/2005/8/layout/process3"/>
    <dgm:cxn modelId="{B07BB2CD-E927-1C47-9ABE-5F04298C4284}" type="presParOf" srcId="{893611D7-4B26-9148-A137-C00277D2E729}" destId="{02A49819-9688-674B-B97A-18317D5F1A1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03DDDF-C757-CA47-BF68-76E4EA72F7F3}" type="doc">
      <dgm:prSet loTypeId="urn:microsoft.com/office/officeart/2005/8/layout/cycle4" loCatId="" qsTypeId="urn:microsoft.com/office/officeart/2005/8/quickstyle/3d2" qsCatId="3D" csTypeId="urn:microsoft.com/office/officeart/2005/8/colors/accent1_2" csCatId="accent1" phldr="1"/>
      <dgm:spPr/>
      <dgm:t>
        <a:bodyPr/>
        <a:lstStyle/>
        <a:p>
          <a:endParaRPr lang="en-US"/>
        </a:p>
      </dgm:t>
    </dgm:pt>
    <dgm:pt modelId="{3B4B4D81-7DA7-3541-A9B9-8008D3A1098C}">
      <dgm:prSet phldrT="[Text]" custT="1"/>
      <dgm:spPr/>
      <dgm:t>
        <a:bodyPr/>
        <a:lstStyle/>
        <a:p>
          <a:r>
            <a:rPr lang="en-US" sz="1900" b="1" dirty="0"/>
            <a:t>ACT</a:t>
          </a:r>
        </a:p>
      </dgm:t>
    </dgm:pt>
    <dgm:pt modelId="{0F7052AA-E630-5845-A063-58B25190461E}" type="parTrans" cxnId="{9F47B578-1520-BF4C-A322-BC5C331ECF0A}">
      <dgm:prSet/>
      <dgm:spPr/>
      <dgm:t>
        <a:bodyPr/>
        <a:lstStyle/>
        <a:p>
          <a:endParaRPr lang="en-US"/>
        </a:p>
      </dgm:t>
    </dgm:pt>
    <dgm:pt modelId="{2796A1B1-4367-C14D-A120-36117677B177}" type="sibTrans" cxnId="{9F47B578-1520-BF4C-A322-BC5C331ECF0A}">
      <dgm:prSet/>
      <dgm:spPr/>
      <dgm:t>
        <a:bodyPr/>
        <a:lstStyle/>
        <a:p>
          <a:endParaRPr lang="en-US"/>
        </a:p>
      </dgm:t>
    </dgm:pt>
    <dgm:pt modelId="{C8CB48A4-6554-D145-9B48-40280148BDB6}">
      <dgm:prSet phldrT="[Text]" custT="1"/>
      <dgm:spPr/>
      <dgm:t>
        <a:bodyPr/>
        <a:lstStyle/>
        <a:p>
          <a:r>
            <a:rPr lang="en-US" sz="1900" b="1" dirty="0"/>
            <a:t>PLAN</a:t>
          </a:r>
        </a:p>
      </dgm:t>
    </dgm:pt>
    <dgm:pt modelId="{87C4FCEF-3E4D-C44E-93F2-CF72D4243FEC}" type="parTrans" cxnId="{542DFF63-C821-8D46-8A80-F2C1AB71F5E3}">
      <dgm:prSet/>
      <dgm:spPr/>
      <dgm:t>
        <a:bodyPr/>
        <a:lstStyle/>
        <a:p>
          <a:endParaRPr lang="en-US"/>
        </a:p>
      </dgm:t>
    </dgm:pt>
    <dgm:pt modelId="{DFF59A8F-C683-7A4C-B4B3-9BBA617D2E13}" type="sibTrans" cxnId="{542DFF63-C821-8D46-8A80-F2C1AB71F5E3}">
      <dgm:prSet/>
      <dgm:spPr/>
      <dgm:t>
        <a:bodyPr/>
        <a:lstStyle/>
        <a:p>
          <a:endParaRPr lang="en-US"/>
        </a:p>
      </dgm:t>
    </dgm:pt>
    <dgm:pt modelId="{62B602E5-761B-A34B-9C06-10141133C5C5}">
      <dgm:prSet phldrT="[Text]" custT="1"/>
      <dgm:spPr/>
      <dgm:t>
        <a:bodyPr/>
        <a:lstStyle/>
        <a:p>
          <a:r>
            <a:rPr lang="en-US" sz="1900" b="1" dirty="0"/>
            <a:t>DO</a:t>
          </a:r>
        </a:p>
      </dgm:t>
    </dgm:pt>
    <dgm:pt modelId="{246C21D7-307C-A245-89C4-76CF7FF42A4B}" type="parTrans" cxnId="{21E24B45-6605-9B4E-8331-990F11529A0C}">
      <dgm:prSet/>
      <dgm:spPr/>
      <dgm:t>
        <a:bodyPr/>
        <a:lstStyle/>
        <a:p>
          <a:endParaRPr lang="en-US"/>
        </a:p>
      </dgm:t>
    </dgm:pt>
    <dgm:pt modelId="{CAA81EA6-A4C3-8F47-9A22-2180AAB32EE0}" type="sibTrans" cxnId="{21E24B45-6605-9B4E-8331-990F11529A0C}">
      <dgm:prSet/>
      <dgm:spPr/>
      <dgm:t>
        <a:bodyPr/>
        <a:lstStyle/>
        <a:p>
          <a:endParaRPr lang="en-US"/>
        </a:p>
      </dgm:t>
    </dgm:pt>
    <dgm:pt modelId="{66BBD2A3-78BF-3245-9197-DCF10E92D9F6}">
      <dgm:prSet phldrT="[Text]" custT="1"/>
      <dgm:spPr/>
      <dgm:t>
        <a:bodyPr/>
        <a:lstStyle/>
        <a:p>
          <a:r>
            <a:rPr lang="en-US" sz="1900" b="1" dirty="0"/>
            <a:t>CHECK</a:t>
          </a:r>
        </a:p>
      </dgm:t>
    </dgm:pt>
    <dgm:pt modelId="{DE065C1E-0D73-7042-8693-0DAE9976DEC4}" type="sibTrans" cxnId="{87C26390-CEB2-D245-921D-0A8B7EEF1368}">
      <dgm:prSet/>
      <dgm:spPr/>
      <dgm:t>
        <a:bodyPr/>
        <a:lstStyle/>
        <a:p>
          <a:endParaRPr lang="en-US"/>
        </a:p>
      </dgm:t>
    </dgm:pt>
    <dgm:pt modelId="{EB71E62B-E0F1-E148-BE72-C9417BADE448}" type="parTrans" cxnId="{87C26390-CEB2-D245-921D-0A8B7EEF1368}">
      <dgm:prSet/>
      <dgm:spPr/>
      <dgm:t>
        <a:bodyPr/>
        <a:lstStyle/>
        <a:p>
          <a:endParaRPr lang="en-US"/>
        </a:p>
      </dgm:t>
    </dgm:pt>
    <dgm:pt modelId="{D9BFD3FD-B4B9-BA4B-820B-B02462B27E10}" type="pres">
      <dgm:prSet presAssocID="{4503DDDF-C757-CA47-BF68-76E4EA72F7F3}" presName="cycleMatrixDiagram" presStyleCnt="0">
        <dgm:presLayoutVars>
          <dgm:chMax val="1"/>
          <dgm:dir/>
          <dgm:animLvl val="lvl"/>
          <dgm:resizeHandles val="exact"/>
        </dgm:presLayoutVars>
      </dgm:prSet>
      <dgm:spPr/>
    </dgm:pt>
    <dgm:pt modelId="{65BE9DC9-8FF1-F648-89CB-0063A4058B8A}" type="pres">
      <dgm:prSet presAssocID="{4503DDDF-C757-CA47-BF68-76E4EA72F7F3}" presName="children" presStyleCnt="0"/>
      <dgm:spPr/>
    </dgm:pt>
    <dgm:pt modelId="{583B448F-8F00-D346-B061-7AB0D4C19F10}" type="pres">
      <dgm:prSet presAssocID="{4503DDDF-C757-CA47-BF68-76E4EA72F7F3}" presName="childPlaceholder" presStyleCnt="0"/>
      <dgm:spPr/>
    </dgm:pt>
    <dgm:pt modelId="{235C25E0-3E4D-954A-B56C-3B890918B09D}" type="pres">
      <dgm:prSet presAssocID="{4503DDDF-C757-CA47-BF68-76E4EA72F7F3}" presName="circle" presStyleCnt="0"/>
      <dgm:spPr/>
    </dgm:pt>
    <dgm:pt modelId="{031619AC-9804-434D-B44F-103DC8F71531}" type="pres">
      <dgm:prSet presAssocID="{4503DDDF-C757-CA47-BF68-76E4EA72F7F3}" presName="quadrant1" presStyleLbl="node1" presStyleIdx="0" presStyleCnt="4" custScaleX="68197" custScaleY="70981" custLinFactNeighborX="13005" custLinFactNeighborY="14515">
        <dgm:presLayoutVars>
          <dgm:chMax val="1"/>
          <dgm:bulletEnabled val="1"/>
        </dgm:presLayoutVars>
      </dgm:prSet>
      <dgm:spPr/>
    </dgm:pt>
    <dgm:pt modelId="{48E8B77C-A91A-714D-9C44-FA3BAB5ECF69}" type="pres">
      <dgm:prSet presAssocID="{4503DDDF-C757-CA47-BF68-76E4EA72F7F3}" presName="quadrant2" presStyleLbl="node1" presStyleIdx="1" presStyleCnt="4" custScaleX="68197" custScaleY="70981" custLinFactNeighborX="-17014" custLinFactNeighborY="15017">
        <dgm:presLayoutVars>
          <dgm:chMax val="1"/>
          <dgm:bulletEnabled val="1"/>
        </dgm:presLayoutVars>
      </dgm:prSet>
      <dgm:spPr/>
    </dgm:pt>
    <dgm:pt modelId="{736C39C5-8476-494A-87F6-76B9CCBDF7A1}" type="pres">
      <dgm:prSet presAssocID="{4503DDDF-C757-CA47-BF68-76E4EA72F7F3}" presName="quadrant3" presStyleLbl="node1" presStyleIdx="2" presStyleCnt="4" custScaleX="66335" custScaleY="71023" custLinFactNeighborX="-18010" custLinFactNeighborY="-14601">
        <dgm:presLayoutVars>
          <dgm:chMax val="1"/>
          <dgm:bulletEnabled val="1"/>
        </dgm:presLayoutVars>
      </dgm:prSet>
      <dgm:spPr/>
    </dgm:pt>
    <dgm:pt modelId="{68D86A6B-A39D-A24F-B43A-360D8C1A5C61}" type="pres">
      <dgm:prSet presAssocID="{4503DDDF-C757-CA47-BF68-76E4EA72F7F3}" presName="quadrant4" presStyleLbl="node1" presStyleIdx="3" presStyleCnt="4" custScaleX="68197" custScaleY="70981" custLinFactNeighborX="14008" custLinFactNeighborY="-15016">
        <dgm:presLayoutVars>
          <dgm:chMax val="1"/>
          <dgm:bulletEnabled val="1"/>
        </dgm:presLayoutVars>
      </dgm:prSet>
      <dgm:spPr/>
    </dgm:pt>
    <dgm:pt modelId="{76DAB45F-A02F-5B4F-BEAB-7B2305FB75A2}" type="pres">
      <dgm:prSet presAssocID="{4503DDDF-C757-CA47-BF68-76E4EA72F7F3}" presName="quadrantPlaceholder" presStyleCnt="0"/>
      <dgm:spPr/>
    </dgm:pt>
    <dgm:pt modelId="{EF33B2E5-636B-0A48-A35B-78E5BE467085}" type="pres">
      <dgm:prSet presAssocID="{4503DDDF-C757-CA47-BF68-76E4EA72F7F3}" presName="center1" presStyleLbl="fgShp" presStyleIdx="0" presStyleCnt="2"/>
      <dgm:spPr/>
    </dgm:pt>
    <dgm:pt modelId="{79C7222F-CD8E-BF41-9C86-307444CE470B}" type="pres">
      <dgm:prSet presAssocID="{4503DDDF-C757-CA47-BF68-76E4EA72F7F3}" presName="center2" presStyleLbl="fgShp" presStyleIdx="1" presStyleCnt="2"/>
      <dgm:spPr/>
    </dgm:pt>
  </dgm:ptLst>
  <dgm:cxnLst>
    <dgm:cxn modelId="{8A38C314-B00F-4F40-B2AC-51AF20EE6C53}" type="presOf" srcId="{62B602E5-761B-A34B-9C06-10141133C5C5}" destId="{736C39C5-8476-494A-87F6-76B9CCBDF7A1}" srcOrd="0" destOrd="0" presId="urn:microsoft.com/office/officeart/2005/8/layout/cycle4"/>
    <dgm:cxn modelId="{ABC5CC31-A401-554E-BF8C-6576141CDD79}" type="presOf" srcId="{3B4B4D81-7DA7-3541-A9B9-8008D3A1098C}" destId="{031619AC-9804-434D-B44F-103DC8F71531}" srcOrd="0" destOrd="0" presId="urn:microsoft.com/office/officeart/2005/8/layout/cycle4"/>
    <dgm:cxn modelId="{FAB1B738-635C-934B-A83B-B728763EC478}" type="presOf" srcId="{C8CB48A4-6554-D145-9B48-40280148BDB6}" destId="{48E8B77C-A91A-714D-9C44-FA3BAB5ECF69}" srcOrd="0" destOrd="0" presId="urn:microsoft.com/office/officeart/2005/8/layout/cycle4"/>
    <dgm:cxn modelId="{542DFF63-C821-8D46-8A80-F2C1AB71F5E3}" srcId="{4503DDDF-C757-CA47-BF68-76E4EA72F7F3}" destId="{C8CB48A4-6554-D145-9B48-40280148BDB6}" srcOrd="1" destOrd="0" parTransId="{87C4FCEF-3E4D-C44E-93F2-CF72D4243FEC}" sibTransId="{DFF59A8F-C683-7A4C-B4B3-9BBA617D2E13}"/>
    <dgm:cxn modelId="{21E24B45-6605-9B4E-8331-990F11529A0C}" srcId="{4503DDDF-C757-CA47-BF68-76E4EA72F7F3}" destId="{62B602E5-761B-A34B-9C06-10141133C5C5}" srcOrd="2" destOrd="0" parTransId="{246C21D7-307C-A245-89C4-76CF7FF42A4B}" sibTransId="{CAA81EA6-A4C3-8F47-9A22-2180AAB32EE0}"/>
    <dgm:cxn modelId="{A168DA67-765D-E142-8270-1FC3F1CAB5F5}" type="presOf" srcId="{66BBD2A3-78BF-3245-9197-DCF10E92D9F6}" destId="{68D86A6B-A39D-A24F-B43A-360D8C1A5C61}" srcOrd="0" destOrd="0" presId="urn:microsoft.com/office/officeart/2005/8/layout/cycle4"/>
    <dgm:cxn modelId="{9F47B578-1520-BF4C-A322-BC5C331ECF0A}" srcId="{4503DDDF-C757-CA47-BF68-76E4EA72F7F3}" destId="{3B4B4D81-7DA7-3541-A9B9-8008D3A1098C}" srcOrd="0" destOrd="0" parTransId="{0F7052AA-E630-5845-A063-58B25190461E}" sibTransId="{2796A1B1-4367-C14D-A120-36117677B177}"/>
    <dgm:cxn modelId="{87C26390-CEB2-D245-921D-0A8B7EEF1368}" srcId="{4503DDDF-C757-CA47-BF68-76E4EA72F7F3}" destId="{66BBD2A3-78BF-3245-9197-DCF10E92D9F6}" srcOrd="3" destOrd="0" parTransId="{EB71E62B-E0F1-E148-BE72-C9417BADE448}" sibTransId="{DE065C1E-0D73-7042-8693-0DAE9976DEC4}"/>
    <dgm:cxn modelId="{BBA271C7-3877-EC4D-B2D5-7AAAE16C9888}" type="presOf" srcId="{4503DDDF-C757-CA47-BF68-76E4EA72F7F3}" destId="{D9BFD3FD-B4B9-BA4B-820B-B02462B27E10}" srcOrd="0" destOrd="0" presId="urn:microsoft.com/office/officeart/2005/8/layout/cycle4"/>
    <dgm:cxn modelId="{88ED17E0-8F9D-F448-B1FA-A68422B452F9}" type="presParOf" srcId="{D9BFD3FD-B4B9-BA4B-820B-B02462B27E10}" destId="{65BE9DC9-8FF1-F648-89CB-0063A4058B8A}" srcOrd="0" destOrd="0" presId="urn:microsoft.com/office/officeart/2005/8/layout/cycle4"/>
    <dgm:cxn modelId="{A1D952B9-5CDC-AB4E-B743-55670201B7C1}" type="presParOf" srcId="{65BE9DC9-8FF1-F648-89CB-0063A4058B8A}" destId="{583B448F-8F00-D346-B061-7AB0D4C19F10}" srcOrd="0" destOrd="0" presId="urn:microsoft.com/office/officeart/2005/8/layout/cycle4"/>
    <dgm:cxn modelId="{47D3DEAD-D667-4D4D-9AB5-E33AAF90F01E}" type="presParOf" srcId="{D9BFD3FD-B4B9-BA4B-820B-B02462B27E10}" destId="{235C25E0-3E4D-954A-B56C-3B890918B09D}" srcOrd="1" destOrd="0" presId="urn:microsoft.com/office/officeart/2005/8/layout/cycle4"/>
    <dgm:cxn modelId="{5D121256-4A4C-394D-9B35-2C6D6287E17A}" type="presParOf" srcId="{235C25E0-3E4D-954A-B56C-3B890918B09D}" destId="{031619AC-9804-434D-B44F-103DC8F71531}" srcOrd="0" destOrd="0" presId="urn:microsoft.com/office/officeart/2005/8/layout/cycle4"/>
    <dgm:cxn modelId="{07C91476-A53B-AF42-AC50-94FDDCC2B1D3}" type="presParOf" srcId="{235C25E0-3E4D-954A-B56C-3B890918B09D}" destId="{48E8B77C-A91A-714D-9C44-FA3BAB5ECF69}" srcOrd="1" destOrd="0" presId="urn:microsoft.com/office/officeart/2005/8/layout/cycle4"/>
    <dgm:cxn modelId="{842153D3-3532-D246-B56F-EC85A79686F2}" type="presParOf" srcId="{235C25E0-3E4D-954A-B56C-3B890918B09D}" destId="{736C39C5-8476-494A-87F6-76B9CCBDF7A1}" srcOrd="2" destOrd="0" presId="urn:microsoft.com/office/officeart/2005/8/layout/cycle4"/>
    <dgm:cxn modelId="{0D1B97CC-6B3F-1447-A7B8-DEEF9A14537E}" type="presParOf" srcId="{235C25E0-3E4D-954A-B56C-3B890918B09D}" destId="{68D86A6B-A39D-A24F-B43A-360D8C1A5C61}" srcOrd="3" destOrd="0" presId="urn:microsoft.com/office/officeart/2005/8/layout/cycle4"/>
    <dgm:cxn modelId="{1A8B6176-7DBB-0541-8B24-9FF37B07D123}" type="presParOf" srcId="{235C25E0-3E4D-954A-B56C-3B890918B09D}" destId="{76DAB45F-A02F-5B4F-BEAB-7B2305FB75A2}" srcOrd="4" destOrd="0" presId="urn:microsoft.com/office/officeart/2005/8/layout/cycle4"/>
    <dgm:cxn modelId="{8BCB2C14-C10B-6248-BFF2-A47E29EE34AC}" type="presParOf" srcId="{D9BFD3FD-B4B9-BA4B-820B-B02462B27E10}" destId="{EF33B2E5-636B-0A48-A35B-78E5BE467085}" srcOrd="2" destOrd="0" presId="urn:microsoft.com/office/officeart/2005/8/layout/cycle4"/>
    <dgm:cxn modelId="{C51C6D94-9AA1-4345-8150-D41A9C7E211D}" type="presParOf" srcId="{D9BFD3FD-B4B9-BA4B-820B-B02462B27E10}" destId="{79C7222F-CD8E-BF41-9C86-307444CE470B}"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66E33C-82B1-E742-B1D0-6732A49447AC}" type="doc">
      <dgm:prSet loTypeId="urn:microsoft.com/office/officeart/2009/3/layout/SubStepProcess" loCatId="" qsTypeId="urn:microsoft.com/office/officeart/2005/8/quickstyle/3d2" qsCatId="3D" csTypeId="urn:microsoft.com/office/officeart/2005/8/colors/accent1_2" csCatId="accent1" phldr="1"/>
      <dgm:spPr/>
      <dgm:t>
        <a:bodyPr/>
        <a:lstStyle/>
        <a:p>
          <a:endParaRPr lang="en-US"/>
        </a:p>
      </dgm:t>
    </dgm:pt>
    <dgm:pt modelId="{3EDCEB05-B0E7-794F-B4F4-F34F9736F6EB}">
      <dgm:prSet phldrT="[Text]"/>
      <dgm:spPr/>
      <dgm:t>
        <a:bodyPr/>
        <a:lstStyle/>
        <a:p>
          <a:r>
            <a:rPr lang="en-US" dirty="0"/>
            <a:t>Old Process</a:t>
          </a:r>
        </a:p>
      </dgm:t>
    </dgm:pt>
    <dgm:pt modelId="{627406F0-A2DD-5745-BA1F-58831F250C70}" type="parTrans" cxnId="{3E3B8F26-F5D6-094C-B132-BE53E52EC0A2}">
      <dgm:prSet/>
      <dgm:spPr/>
      <dgm:t>
        <a:bodyPr/>
        <a:lstStyle/>
        <a:p>
          <a:endParaRPr lang="en-US"/>
        </a:p>
      </dgm:t>
    </dgm:pt>
    <dgm:pt modelId="{354935C9-3F27-874A-B1B8-16812E9D447C}" type="sibTrans" cxnId="{3E3B8F26-F5D6-094C-B132-BE53E52EC0A2}">
      <dgm:prSet/>
      <dgm:spPr/>
      <dgm:t>
        <a:bodyPr/>
        <a:lstStyle/>
        <a:p>
          <a:endParaRPr lang="en-US"/>
        </a:p>
      </dgm:t>
    </dgm:pt>
    <dgm:pt modelId="{C4BC0B87-FCFA-E546-A2C9-F1D9E2262861}">
      <dgm:prSet phldrT="[Text]"/>
      <dgm:spPr/>
      <dgm:t>
        <a:bodyPr/>
        <a:lstStyle/>
        <a:p>
          <a:r>
            <a:rPr lang="en-US" dirty="0"/>
            <a:t>Tests of </a:t>
          </a:r>
          <a:r>
            <a:rPr lang="en-US" b="1" dirty="0">
              <a:solidFill>
                <a:srgbClr val="C00000"/>
              </a:solidFill>
            </a:rPr>
            <a:t>CHANGE</a:t>
          </a:r>
        </a:p>
      </dgm:t>
    </dgm:pt>
    <dgm:pt modelId="{2FD297F3-1518-2641-94E7-87A542FC71AE}" type="parTrans" cxnId="{6685B6CF-0136-A341-98E2-685FD479BD2C}">
      <dgm:prSet/>
      <dgm:spPr/>
      <dgm:t>
        <a:bodyPr/>
        <a:lstStyle/>
        <a:p>
          <a:endParaRPr lang="en-US"/>
        </a:p>
      </dgm:t>
    </dgm:pt>
    <dgm:pt modelId="{E32E2947-0FF2-7D47-A0E5-2991731D550B}" type="sibTrans" cxnId="{6685B6CF-0136-A341-98E2-685FD479BD2C}">
      <dgm:prSet/>
      <dgm:spPr/>
      <dgm:t>
        <a:bodyPr/>
        <a:lstStyle/>
        <a:p>
          <a:endParaRPr lang="en-US"/>
        </a:p>
      </dgm:t>
    </dgm:pt>
    <dgm:pt modelId="{59A31647-054E-F04F-B256-37D3D567A2FF}">
      <dgm:prSet phldrT="[Text]"/>
      <dgm:spPr/>
      <dgm:t>
        <a:bodyPr/>
        <a:lstStyle/>
        <a:p>
          <a:r>
            <a:rPr lang="en-US" dirty="0"/>
            <a:t>Multiple PDCAs</a:t>
          </a:r>
        </a:p>
      </dgm:t>
    </dgm:pt>
    <dgm:pt modelId="{29D2B6C6-9FC4-4E45-A77F-9D2A452B51A2}" type="parTrans" cxnId="{F804593C-CC1E-384C-A95A-D355EA56FCDD}">
      <dgm:prSet/>
      <dgm:spPr/>
      <dgm:t>
        <a:bodyPr/>
        <a:lstStyle/>
        <a:p>
          <a:endParaRPr lang="en-US"/>
        </a:p>
      </dgm:t>
    </dgm:pt>
    <dgm:pt modelId="{21C9033B-9332-8A44-8012-84C3DD080150}" type="sibTrans" cxnId="{F804593C-CC1E-384C-A95A-D355EA56FCDD}">
      <dgm:prSet/>
      <dgm:spPr/>
      <dgm:t>
        <a:bodyPr/>
        <a:lstStyle/>
        <a:p>
          <a:endParaRPr lang="en-US"/>
        </a:p>
      </dgm:t>
    </dgm:pt>
    <dgm:pt modelId="{1DC893F6-81A5-5949-8653-5EFABE6A0283}">
      <dgm:prSet phldrT="[Text]"/>
      <dgm:spPr/>
      <dgm:t>
        <a:bodyPr/>
        <a:lstStyle/>
        <a:p>
          <a:r>
            <a:rPr lang="en-US" dirty="0"/>
            <a:t>Implement the New </a:t>
          </a:r>
          <a:r>
            <a:rPr lang="en-US" b="1" dirty="0">
              <a:solidFill>
                <a:srgbClr val="C00000"/>
              </a:solidFill>
            </a:rPr>
            <a:t>CHANGE</a:t>
          </a:r>
        </a:p>
      </dgm:t>
    </dgm:pt>
    <dgm:pt modelId="{064A95C1-A093-6644-B1E2-775BA9A624F9}" type="parTrans" cxnId="{1F4FBB1C-BFCC-2744-B849-6AE0B0CB408E}">
      <dgm:prSet/>
      <dgm:spPr/>
      <dgm:t>
        <a:bodyPr/>
        <a:lstStyle/>
        <a:p>
          <a:endParaRPr lang="en-US"/>
        </a:p>
      </dgm:t>
    </dgm:pt>
    <dgm:pt modelId="{7484EBC9-9736-114E-9852-6C85BBA7A304}" type="sibTrans" cxnId="{1F4FBB1C-BFCC-2744-B849-6AE0B0CB408E}">
      <dgm:prSet/>
      <dgm:spPr/>
      <dgm:t>
        <a:bodyPr/>
        <a:lstStyle/>
        <a:p>
          <a:endParaRPr lang="en-US"/>
        </a:p>
      </dgm:t>
    </dgm:pt>
    <dgm:pt modelId="{0A13879D-9429-0741-BA3F-4A8584D22693}">
      <dgm:prSet phldrT="[Text]"/>
      <dgm:spPr/>
      <dgm:t>
        <a:bodyPr/>
        <a:lstStyle/>
        <a:p>
          <a:r>
            <a:rPr lang="en-US" dirty="0"/>
            <a:t>Sustain the New </a:t>
          </a:r>
          <a:r>
            <a:rPr lang="en-US" b="1" dirty="0">
              <a:solidFill>
                <a:srgbClr val="C00000"/>
              </a:solidFill>
            </a:rPr>
            <a:t>CHANGE</a:t>
          </a:r>
        </a:p>
      </dgm:t>
    </dgm:pt>
    <dgm:pt modelId="{E82D7050-4E91-BF46-A0D9-B4CFD4941765}" type="parTrans" cxnId="{54EA32C4-EDDD-684E-B988-FC6BE3B5834E}">
      <dgm:prSet/>
      <dgm:spPr/>
      <dgm:t>
        <a:bodyPr/>
        <a:lstStyle/>
        <a:p>
          <a:endParaRPr lang="en-US"/>
        </a:p>
      </dgm:t>
    </dgm:pt>
    <dgm:pt modelId="{335DA216-09D9-9845-9E4E-246FE15B95DD}" type="sibTrans" cxnId="{54EA32C4-EDDD-684E-B988-FC6BE3B5834E}">
      <dgm:prSet/>
      <dgm:spPr/>
      <dgm:t>
        <a:bodyPr/>
        <a:lstStyle/>
        <a:p>
          <a:endParaRPr lang="en-US"/>
        </a:p>
      </dgm:t>
    </dgm:pt>
    <dgm:pt modelId="{3A234930-661C-7540-BF32-6E80E72A334F}" type="pres">
      <dgm:prSet presAssocID="{C766E33C-82B1-E742-B1D0-6732A49447AC}" presName="Name0" presStyleCnt="0">
        <dgm:presLayoutVars>
          <dgm:chMax val="7"/>
          <dgm:dir/>
          <dgm:animOne val="branch"/>
        </dgm:presLayoutVars>
      </dgm:prSet>
      <dgm:spPr/>
    </dgm:pt>
    <dgm:pt modelId="{37FD4C1A-FEB4-DD4A-93F1-4D6214697030}" type="pres">
      <dgm:prSet presAssocID="{3EDCEB05-B0E7-794F-B4F4-F34F9736F6EB}" presName="parTx1" presStyleLbl="node1" presStyleIdx="0" presStyleCnt="3" custLinFactNeighborX="-893" custLinFactNeighborY="-123"/>
      <dgm:spPr/>
    </dgm:pt>
    <dgm:pt modelId="{BFF735DA-33D5-5047-B2CF-5793286BE9FA}" type="pres">
      <dgm:prSet presAssocID="{3EDCEB05-B0E7-794F-B4F4-F34F9736F6EB}" presName="spPre1" presStyleCnt="0"/>
      <dgm:spPr/>
    </dgm:pt>
    <dgm:pt modelId="{3FF14FFB-17D0-4249-B256-51DA97A06D15}" type="pres">
      <dgm:prSet presAssocID="{3EDCEB05-B0E7-794F-B4F4-F34F9736F6EB}" presName="chLin1" presStyleCnt="0"/>
      <dgm:spPr/>
    </dgm:pt>
    <dgm:pt modelId="{CC833EA9-74E5-4747-9DB7-EB10C86CCF3E}" type="pres">
      <dgm:prSet presAssocID="{2FD297F3-1518-2641-94E7-87A542FC71AE}" presName="Name11" presStyleLbl="parChTrans1D1" presStyleIdx="0" presStyleCnt="8"/>
      <dgm:spPr/>
    </dgm:pt>
    <dgm:pt modelId="{C59BC8C0-C2A7-5A49-A0B8-7EEE181748D5}" type="pres">
      <dgm:prSet presAssocID="{2FD297F3-1518-2641-94E7-87A542FC71AE}" presName="Name31" presStyleLbl="parChTrans1D1" presStyleIdx="1" presStyleCnt="8"/>
      <dgm:spPr/>
    </dgm:pt>
    <dgm:pt modelId="{2A9D9DCD-267F-244E-BC06-C55C4CD03F6F}" type="pres">
      <dgm:prSet presAssocID="{C4BC0B87-FCFA-E546-A2C9-F1D9E2262861}" presName="txAndLines1" presStyleCnt="0"/>
      <dgm:spPr/>
    </dgm:pt>
    <dgm:pt modelId="{13DA18C3-BDF9-7347-A127-2C5E71385356}" type="pres">
      <dgm:prSet presAssocID="{C4BC0B87-FCFA-E546-A2C9-F1D9E2262861}" presName="anchor1" presStyleCnt="0"/>
      <dgm:spPr/>
    </dgm:pt>
    <dgm:pt modelId="{740F3CC9-86FC-BD4E-92E8-16DDB22CD17D}" type="pres">
      <dgm:prSet presAssocID="{C4BC0B87-FCFA-E546-A2C9-F1D9E2262861}" presName="backup1" presStyleCnt="0"/>
      <dgm:spPr/>
    </dgm:pt>
    <dgm:pt modelId="{8567533E-8022-804D-A301-CBA84824CFDE}" type="pres">
      <dgm:prSet presAssocID="{C4BC0B87-FCFA-E546-A2C9-F1D9E2262861}" presName="preLine1" presStyleLbl="parChTrans1D1" presStyleIdx="2" presStyleCnt="8"/>
      <dgm:spPr/>
    </dgm:pt>
    <dgm:pt modelId="{E61FBB7A-0C16-7A46-8142-A9209A001ECB}" type="pres">
      <dgm:prSet presAssocID="{C4BC0B87-FCFA-E546-A2C9-F1D9E2262861}" presName="desTx1" presStyleLbl="revTx" presStyleIdx="0" presStyleCnt="0">
        <dgm:presLayoutVars>
          <dgm:bulletEnabled val="1"/>
        </dgm:presLayoutVars>
      </dgm:prSet>
      <dgm:spPr/>
    </dgm:pt>
    <dgm:pt modelId="{0D6E13AB-30EA-4E43-9FD7-93436EB2226D}" type="pres">
      <dgm:prSet presAssocID="{C4BC0B87-FCFA-E546-A2C9-F1D9E2262861}" presName="postLine1" presStyleLbl="parChTrans1D1" presStyleIdx="3" presStyleCnt="8"/>
      <dgm:spPr/>
    </dgm:pt>
    <dgm:pt modelId="{B4AF5B18-9B46-1245-B1E6-1FC39900B8A6}" type="pres">
      <dgm:prSet presAssocID="{29D2B6C6-9FC4-4E45-A77F-9D2A452B51A2}" presName="Name11" presStyleLbl="parChTrans1D1" presStyleIdx="4" presStyleCnt="8"/>
      <dgm:spPr/>
    </dgm:pt>
    <dgm:pt modelId="{B721F36E-0391-024C-A450-E7A7B23B5C4B}" type="pres">
      <dgm:prSet presAssocID="{29D2B6C6-9FC4-4E45-A77F-9D2A452B51A2}" presName="Name31" presStyleLbl="parChTrans1D1" presStyleIdx="5" presStyleCnt="8"/>
      <dgm:spPr/>
    </dgm:pt>
    <dgm:pt modelId="{6A12DABF-9DA2-3246-934E-4731ED85D966}" type="pres">
      <dgm:prSet presAssocID="{59A31647-054E-F04F-B256-37D3D567A2FF}" presName="txAndLines1" presStyleCnt="0"/>
      <dgm:spPr/>
    </dgm:pt>
    <dgm:pt modelId="{E060CAB2-DB55-4641-812C-CBDDFCD0DA7D}" type="pres">
      <dgm:prSet presAssocID="{59A31647-054E-F04F-B256-37D3D567A2FF}" presName="anchor1" presStyleCnt="0"/>
      <dgm:spPr/>
    </dgm:pt>
    <dgm:pt modelId="{0A802FF6-B21A-5644-9540-DB4CEC22E66C}" type="pres">
      <dgm:prSet presAssocID="{59A31647-054E-F04F-B256-37D3D567A2FF}" presName="backup1" presStyleCnt="0"/>
      <dgm:spPr/>
    </dgm:pt>
    <dgm:pt modelId="{47400319-9AD4-884E-AFFE-8598FCDF8D8E}" type="pres">
      <dgm:prSet presAssocID="{59A31647-054E-F04F-B256-37D3D567A2FF}" presName="preLine1" presStyleLbl="parChTrans1D1" presStyleIdx="6" presStyleCnt="8"/>
      <dgm:spPr/>
    </dgm:pt>
    <dgm:pt modelId="{9D3CD4FA-C0FF-024B-BB2B-79BC8BEBA663}" type="pres">
      <dgm:prSet presAssocID="{59A31647-054E-F04F-B256-37D3D567A2FF}" presName="desTx1" presStyleLbl="revTx" presStyleIdx="0" presStyleCnt="0">
        <dgm:presLayoutVars>
          <dgm:bulletEnabled val="1"/>
        </dgm:presLayoutVars>
      </dgm:prSet>
      <dgm:spPr/>
    </dgm:pt>
    <dgm:pt modelId="{93676922-0C51-B745-89BD-FDB5471A544B}" type="pres">
      <dgm:prSet presAssocID="{59A31647-054E-F04F-B256-37D3D567A2FF}" presName="postLine1" presStyleLbl="parChTrans1D1" presStyleIdx="7" presStyleCnt="8"/>
      <dgm:spPr/>
    </dgm:pt>
    <dgm:pt modelId="{AC0CA340-3E49-B64A-B87C-E50867B7AA59}" type="pres">
      <dgm:prSet presAssocID="{3EDCEB05-B0E7-794F-B4F4-F34F9736F6EB}" presName="spPost1" presStyleCnt="0"/>
      <dgm:spPr/>
    </dgm:pt>
    <dgm:pt modelId="{99CFA834-237A-6B4F-80E8-D15373D2D1E2}" type="pres">
      <dgm:prSet presAssocID="{1DC893F6-81A5-5949-8653-5EFABE6A0283}" presName="parTx2" presStyleLbl="node1" presStyleIdx="1" presStyleCnt="3"/>
      <dgm:spPr/>
    </dgm:pt>
    <dgm:pt modelId="{4EB3B5C9-AB13-6049-92D7-CE3500D89722}" type="pres">
      <dgm:prSet presAssocID="{0A13879D-9429-0741-BA3F-4A8584D22693}" presName="parTx3" presStyleLbl="node1" presStyleIdx="2" presStyleCnt="3"/>
      <dgm:spPr/>
    </dgm:pt>
  </dgm:ptLst>
  <dgm:cxnLst>
    <dgm:cxn modelId="{1F4FBB1C-BFCC-2744-B849-6AE0B0CB408E}" srcId="{C766E33C-82B1-E742-B1D0-6732A49447AC}" destId="{1DC893F6-81A5-5949-8653-5EFABE6A0283}" srcOrd="1" destOrd="0" parTransId="{064A95C1-A093-6644-B1E2-775BA9A624F9}" sibTransId="{7484EBC9-9736-114E-9852-6C85BBA7A304}"/>
    <dgm:cxn modelId="{3E3B8F26-F5D6-094C-B132-BE53E52EC0A2}" srcId="{C766E33C-82B1-E742-B1D0-6732A49447AC}" destId="{3EDCEB05-B0E7-794F-B4F4-F34F9736F6EB}" srcOrd="0" destOrd="0" parTransId="{627406F0-A2DD-5745-BA1F-58831F250C70}" sibTransId="{354935C9-3F27-874A-B1B8-16812E9D447C}"/>
    <dgm:cxn modelId="{B68B5C2F-234B-0042-B9A0-4EB24D5B59D6}" type="presOf" srcId="{C766E33C-82B1-E742-B1D0-6732A49447AC}" destId="{3A234930-661C-7540-BF32-6E80E72A334F}" srcOrd="0" destOrd="0" presId="urn:microsoft.com/office/officeart/2009/3/layout/SubStepProcess"/>
    <dgm:cxn modelId="{F804593C-CC1E-384C-A95A-D355EA56FCDD}" srcId="{3EDCEB05-B0E7-794F-B4F4-F34F9736F6EB}" destId="{59A31647-054E-F04F-B256-37D3D567A2FF}" srcOrd="1" destOrd="0" parTransId="{29D2B6C6-9FC4-4E45-A77F-9D2A452B51A2}" sibTransId="{21C9033B-9332-8A44-8012-84C3DD080150}"/>
    <dgm:cxn modelId="{F4684565-5331-6242-ACFC-60C83410514A}" type="presOf" srcId="{3EDCEB05-B0E7-794F-B4F4-F34F9736F6EB}" destId="{37FD4C1A-FEB4-DD4A-93F1-4D6214697030}" srcOrd="0" destOrd="0" presId="urn:microsoft.com/office/officeart/2009/3/layout/SubStepProcess"/>
    <dgm:cxn modelId="{7AF4B049-0373-AE48-BAFB-10FAFE9DE997}" type="presOf" srcId="{C4BC0B87-FCFA-E546-A2C9-F1D9E2262861}" destId="{E61FBB7A-0C16-7A46-8142-A9209A001ECB}" srcOrd="0" destOrd="0" presId="urn:microsoft.com/office/officeart/2009/3/layout/SubStepProcess"/>
    <dgm:cxn modelId="{6B234F9C-F31B-5443-BE5B-9CFCB1903078}" type="presOf" srcId="{1DC893F6-81A5-5949-8653-5EFABE6A0283}" destId="{99CFA834-237A-6B4F-80E8-D15373D2D1E2}" srcOrd="0" destOrd="0" presId="urn:microsoft.com/office/officeart/2009/3/layout/SubStepProcess"/>
    <dgm:cxn modelId="{CDD7A0A1-C119-9D45-8953-449402EBE455}" type="presOf" srcId="{0A13879D-9429-0741-BA3F-4A8584D22693}" destId="{4EB3B5C9-AB13-6049-92D7-CE3500D89722}" srcOrd="0" destOrd="0" presId="urn:microsoft.com/office/officeart/2009/3/layout/SubStepProcess"/>
    <dgm:cxn modelId="{32B58BBD-B60D-9148-B7AF-CCC96928DDC0}" type="presOf" srcId="{59A31647-054E-F04F-B256-37D3D567A2FF}" destId="{9D3CD4FA-C0FF-024B-BB2B-79BC8BEBA663}" srcOrd="0" destOrd="0" presId="urn:microsoft.com/office/officeart/2009/3/layout/SubStepProcess"/>
    <dgm:cxn modelId="{54EA32C4-EDDD-684E-B988-FC6BE3B5834E}" srcId="{C766E33C-82B1-E742-B1D0-6732A49447AC}" destId="{0A13879D-9429-0741-BA3F-4A8584D22693}" srcOrd="2" destOrd="0" parTransId="{E82D7050-4E91-BF46-A0D9-B4CFD4941765}" sibTransId="{335DA216-09D9-9845-9E4E-246FE15B95DD}"/>
    <dgm:cxn modelId="{6685B6CF-0136-A341-98E2-685FD479BD2C}" srcId="{3EDCEB05-B0E7-794F-B4F4-F34F9736F6EB}" destId="{C4BC0B87-FCFA-E546-A2C9-F1D9E2262861}" srcOrd="0" destOrd="0" parTransId="{2FD297F3-1518-2641-94E7-87A542FC71AE}" sibTransId="{E32E2947-0FF2-7D47-A0E5-2991731D550B}"/>
    <dgm:cxn modelId="{DA52A662-47D1-624F-BB43-0F38A8AEE186}" type="presParOf" srcId="{3A234930-661C-7540-BF32-6E80E72A334F}" destId="{37FD4C1A-FEB4-DD4A-93F1-4D6214697030}" srcOrd="0" destOrd="0" presId="urn:microsoft.com/office/officeart/2009/3/layout/SubStepProcess"/>
    <dgm:cxn modelId="{7953213B-E00C-2645-ABB4-CE81E2B0D605}" type="presParOf" srcId="{3A234930-661C-7540-BF32-6E80E72A334F}" destId="{BFF735DA-33D5-5047-B2CF-5793286BE9FA}" srcOrd="1" destOrd="0" presId="urn:microsoft.com/office/officeart/2009/3/layout/SubStepProcess"/>
    <dgm:cxn modelId="{55157A05-BBA4-A64D-A3C4-3B29E7A9CEA3}" type="presParOf" srcId="{3A234930-661C-7540-BF32-6E80E72A334F}" destId="{3FF14FFB-17D0-4249-B256-51DA97A06D15}" srcOrd="2" destOrd="0" presId="urn:microsoft.com/office/officeart/2009/3/layout/SubStepProcess"/>
    <dgm:cxn modelId="{EA876F81-611D-6B4C-BF42-2B247CCA49FC}" type="presParOf" srcId="{3FF14FFB-17D0-4249-B256-51DA97A06D15}" destId="{CC833EA9-74E5-4747-9DB7-EB10C86CCF3E}" srcOrd="0" destOrd="0" presId="urn:microsoft.com/office/officeart/2009/3/layout/SubStepProcess"/>
    <dgm:cxn modelId="{4A4A68F0-B94B-AD43-8ED7-10B93C718E52}" type="presParOf" srcId="{3FF14FFB-17D0-4249-B256-51DA97A06D15}" destId="{C59BC8C0-C2A7-5A49-A0B8-7EEE181748D5}" srcOrd="1" destOrd="0" presId="urn:microsoft.com/office/officeart/2009/3/layout/SubStepProcess"/>
    <dgm:cxn modelId="{37D4A0B3-293F-4E4E-8F3F-836F040BCD93}" type="presParOf" srcId="{3FF14FFB-17D0-4249-B256-51DA97A06D15}" destId="{2A9D9DCD-267F-244E-BC06-C55C4CD03F6F}" srcOrd="2" destOrd="0" presId="urn:microsoft.com/office/officeart/2009/3/layout/SubStepProcess"/>
    <dgm:cxn modelId="{618EC081-4551-8F46-A069-D4BDCD870EBD}" type="presParOf" srcId="{2A9D9DCD-267F-244E-BC06-C55C4CD03F6F}" destId="{13DA18C3-BDF9-7347-A127-2C5E71385356}" srcOrd="0" destOrd="0" presId="urn:microsoft.com/office/officeart/2009/3/layout/SubStepProcess"/>
    <dgm:cxn modelId="{13AF2BAD-C47D-1A45-87B1-B5C2E30FA947}" type="presParOf" srcId="{2A9D9DCD-267F-244E-BC06-C55C4CD03F6F}" destId="{740F3CC9-86FC-BD4E-92E8-16DDB22CD17D}" srcOrd="1" destOrd="0" presId="urn:microsoft.com/office/officeart/2009/3/layout/SubStepProcess"/>
    <dgm:cxn modelId="{48F4AF8A-736B-F544-A2FE-CAB8A0B19A30}" type="presParOf" srcId="{2A9D9DCD-267F-244E-BC06-C55C4CD03F6F}" destId="{8567533E-8022-804D-A301-CBA84824CFDE}" srcOrd="2" destOrd="0" presId="urn:microsoft.com/office/officeart/2009/3/layout/SubStepProcess"/>
    <dgm:cxn modelId="{E43EAE1F-DCF0-C144-BEA6-5CB895536650}" type="presParOf" srcId="{2A9D9DCD-267F-244E-BC06-C55C4CD03F6F}" destId="{E61FBB7A-0C16-7A46-8142-A9209A001ECB}" srcOrd="3" destOrd="0" presId="urn:microsoft.com/office/officeart/2009/3/layout/SubStepProcess"/>
    <dgm:cxn modelId="{C969F0F7-62F7-3041-9E53-FD341B9859B2}" type="presParOf" srcId="{2A9D9DCD-267F-244E-BC06-C55C4CD03F6F}" destId="{0D6E13AB-30EA-4E43-9FD7-93436EB2226D}" srcOrd="4" destOrd="0" presId="urn:microsoft.com/office/officeart/2009/3/layout/SubStepProcess"/>
    <dgm:cxn modelId="{8C7C6C79-F97C-9748-AE2B-738FD87B143A}" type="presParOf" srcId="{3FF14FFB-17D0-4249-B256-51DA97A06D15}" destId="{B4AF5B18-9B46-1245-B1E6-1FC39900B8A6}" srcOrd="3" destOrd="0" presId="urn:microsoft.com/office/officeart/2009/3/layout/SubStepProcess"/>
    <dgm:cxn modelId="{959B8CD0-32A5-734A-B755-D9638B25F85C}" type="presParOf" srcId="{3FF14FFB-17D0-4249-B256-51DA97A06D15}" destId="{B721F36E-0391-024C-A450-E7A7B23B5C4B}" srcOrd="4" destOrd="0" presId="urn:microsoft.com/office/officeart/2009/3/layout/SubStepProcess"/>
    <dgm:cxn modelId="{7CAD2D40-945C-5E47-A84F-ABB774308736}" type="presParOf" srcId="{3FF14FFB-17D0-4249-B256-51DA97A06D15}" destId="{6A12DABF-9DA2-3246-934E-4731ED85D966}" srcOrd="5" destOrd="0" presId="urn:microsoft.com/office/officeart/2009/3/layout/SubStepProcess"/>
    <dgm:cxn modelId="{2A28BE40-E1F7-B04B-9615-302D8B0C9178}" type="presParOf" srcId="{6A12DABF-9DA2-3246-934E-4731ED85D966}" destId="{E060CAB2-DB55-4641-812C-CBDDFCD0DA7D}" srcOrd="0" destOrd="0" presId="urn:microsoft.com/office/officeart/2009/3/layout/SubStepProcess"/>
    <dgm:cxn modelId="{C7F3DEA2-79CF-454C-BFD4-63B338256671}" type="presParOf" srcId="{6A12DABF-9DA2-3246-934E-4731ED85D966}" destId="{0A802FF6-B21A-5644-9540-DB4CEC22E66C}" srcOrd="1" destOrd="0" presId="urn:microsoft.com/office/officeart/2009/3/layout/SubStepProcess"/>
    <dgm:cxn modelId="{1F00DD7F-A517-A14D-A9FC-4D84D506C689}" type="presParOf" srcId="{6A12DABF-9DA2-3246-934E-4731ED85D966}" destId="{47400319-9AD4-884E-AFFE-8598FCDF8D8E}" srcOrd="2" destOrd="0" presId="urn:microsoft.com/office/officeart/2009/3/layout/SubStepProcess"/>
    <dgm:cxn modelId="{B29BA7F5-5C0D-FF4B-B9D5-3DE74E873E72}" type="presParOf" srcId="{6A12DABF-9DA2-3246-934E-4731ED85D966}" destId="{9D3CD4FA-C0FF-024B-BB2B-79BC8BEBA663}" srcOrd="3" destOrd="0" presId="urn:microsoft.com/office/officeart/2009/3/layout/SubStepProcess"/>
    <dgm:cxn modelId="{8BD9C724-709E-7340-AF83-2D69333C10E5}" type="presParOf" srcId="{6A12DABF-9DA2-3246-934E-4731ED85D966}" destId="{93676922-0C51-B745-89BD-FDB5471A544B}" srcOrd="4" destOrd="0" presId="urn:microsoft.com/office/officeart/2009/3/layout/SubStepProcess"/>
    <dgm:cxn modelId="{9D75EF61-8556-4943-9D96-4EB37CA6A457}" type="presParOf" srcId="{3A234930-661C-7540-BF32-6E80E72A334F}" destId="{AC0CA340-3E49-B64A-B87C-E50867B7AA59}" srcOrd="3" destOrd="0" presId="urn:microsoft.com/office/officeart/2009/3/layout/SubStepProcess"/>
    <dgm:cxn modelId="{9EE555AE-2EE6-A944-A8AB-919A4DCF1631}" type="presParOf" srcId="{3A234930-661C-7540-BF32-6E80E72A334F}" destId="{99CFA834-237A-6B4F-80E8-D15373D2D1E2}" srcOrd="4" destOrd="0" presId="urn:microsoft.com/office/officeart/2009/3/layout/SubStepProcess"/>
    <dgm:cxn modelId="{80171076-0EFE-4B4D-B4E7-E76401AFF6C8}" type="presParOf" srcId="{3A234930-661C-7540-BF32-6E80E72A334F}" destId="{4EB3B5C9-AB13-6049-92D7-CE3500D89722}" srcOrd="5"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D4C1A-FEB4-DD4A-93F1-4D6214697030}">
      <dsp:nvSpPr>
        <dsp:cNvPr id="0" name=""/>
        <dsp:cNvSpPr/>
      </dsp:nvSpPr>
      <dsp:spPr>
        <a:xfrm>
          <a:off x="5505" y="1034510"/>
          <a:ext cx="2282316" cy="228231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Old Process</a:t>
          </a:r>
        </a:p>
      </dsp:txBody>
      <dsp:txXfrm>
        <a:off x="339742" y="1368747"/>
        <a:ext cx="1613842" cy="1613842"/>
      </dsp:txXfrm>
    </dsp:sp>
    <dsp:sp modelId="{CC833EA9-74E5-4747-9DB7-EB10C86CCF3E}">
      <dsp:nvSpPr>
        <dsp:cNvPr id="0" name=""/>
        <dsp:cNvSpPr/>
      </dsp:nvSpPr>
      <dsp:spPr>
        <a:xfrm rot="19041445">
          <a:off x="2257038" y="1860709"/>
          <a:ext cx="745575" cy="0"/>
        </a:xfrm>
        <a:custGeom>
          <a:avLst/>
          <a:gdLst/>
          <a:ahLst/>
          <a:cxnLst/>
          <a:rect l="0" t="0" r="0" b="0"/>
          <a:pathLst>
            <a:path>
              <a:moveTo>
                <a:pt x="0" y="0"/>
              </a:moveTo>
              <a:lnTo>
                <a:pt x="745575"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59BC8C0-C2A7-5A49-A0B8-7EEE181748D5}">
      <dsp:nvSpPr>
        <dsp:cNvPr id="0" name=""/>
        <dsp:cNvSpPr/>
      </dsp:nvSpPr>
      <dsp:spPr>
        <a:xfrm rot="13358555">
          <a:off x="5230669" y="1860709"/>
          <a:ext cx="745575" cy="0"/>
        </a:xfrm>
        <a:custGeom>
          <a:avLst/>
          <a:gdLst/>
          <a:ahLst/>
          <a:cxnLst/>
          <a:rect l="0" t="0" r="0" b="0"/>
          <a:pathLst>
            <a:path>
              <a:moveTo>
                <a:pt x="0" y="0"/>
              </a:moveTo>
              <a:lnTo>
                <a:pt x="745575"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567533E-8022-804D-A301-CBA84824CFDE}">
      <dsp:nvSpPr>
        <dsp:cNvPr id="0" name=""/>
        <dsp:cNvSpPr/>
      </dsp:nvSpPr>
      <dsp:spPr>
        <a:xfrm>
          <a:off x="2904046" y="1608174"/>
          <a:ext cx="266770"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61FBB7A-0C16-7A46-8142-A9209A001ECB}">
      <dsp:nvSpPr>
        <dsp:cNvPr id="0" name=""/>
        <dsp:cNvSpPr/>
      </dsp:nvSpPr>
      <dsp:spPr>
        <a:xfrm>
          <a:off x="3170817" y="1040680"/>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Tests of </a:t>
          </a:r>
          <a:r>
            <a:rPr lang="en-US" sz="2700" b="1" kern="1200" dirty="0"/>
            <a:t>CHANGE</a:t>
          </a:r>
        </a:p>
      </dsp:txBody>
      <dsp:txXfrm>
        <a:off x="3170817" y="1040680"/>
        <a:ext cx="1891647" cy="1134988"/>
      </dsp:txXfrm>
    </dsp:sp>
    <dsp:sp modelId="{0D6E13AB-30EA-4E43-9FD7-93436EB2226D}">
      <dsp:nvSpPr>
        <dsp:cNvPr id="0" name=""/>
        <dsp:cNvSpPr/>
      </dsp:nvSpPr>
      <dsp:spPr>
        <a:xfrm>
          <a:off x="5062465" y="1608174"/>
          <a:ext cx="266770"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4AF5B18-9B46-1245-B1E6-1FC39900B8A6}">
      <dsp:nvSpPr>
        <dsp:cNvPr id="0" name=""/>
        <dsp:cNvSpPr/>
      </dsp:nvSpPr>
      <dsp:spPr>
        <a:xfrm rot="2558555">
          <a:off x="2257038" y="2490628"/>
          <a:ext cx="745575" cy="0"/>
        </a:xfrm>
        <a:custGeom>
          <a:avLst/>
          <a:gdLst/>
          <a:ahLst/>
          <a:cxnLst/>
          <a:rect l="0" t="0" r="0" b="0"/>
          <a:pathLst>
            <a:path>
              <a:moveTo>
                <a:pt x="0" y="0"/>
              </a:moveTo>
              <a:lnTo>
                <a:pt x="745575"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721F36E-0391-024C-A450-E7A7B23B5C4B}">
      <dsp:nvSpPr>
        <dsp:cNvPr id="0" name=""/>
        <dsp:cNvSpPr/>
      </dsp:nvSpPr>
      <dsp:spPr>
        <a:xfrm rot="8241445">
          <a:off x="5230669" y="2490628"/>
          <a:ext cx="745575" cy="0"/>
        </a:xfrm>
        <a:custGeom>
          <a:avLst/>
          <a:gdLst/>
          <a:ahLst/>
          <a:cxnLst/>
          <a:rect l="0" t="0" r="0" b="0"/>
          <a:pathLst>
            <a:path>
              <a:moveTo>
                <a:pt x="0" y="0"/>
              </a:moveTo>
              <a:lnTo>
                <a:pt x="745575"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7400319-9AD4-884E-AFFE-8598FCDF8D8E}">
      <dsp:nvSpPr>
        <dsp:cNvPr id="0" name=""/>
        <dsp:cNvSpPr/>
      </dsp:nvSpPr>
      <dsp:spPr>
        <a:xfrm>
          <a:off x="2904046" y="2743163"/>
          <a:ext cx="266770"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D3CD4FA-C0FF-024B-BB2B-79BC8BEBA663}">
      <dsp:nvSpPr>
        <dsp:cNvPr id="0" name=""/>
        <dsp:cNvSpPr/>
      </dsp:nvSpPr>
      <dsp:spPr>
        <a:xfrm>
          <a:off x="3170817" y="2175669"/>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Multiple PDSAs</a:t>
          </a:r>
        </a:p>
      </dsp:txBody>
      <dsp:txXfrm>
        <a:off x="3170817" y="2175669"/>
        <a:ext cx="1891647" cy="1134988"/>
      </dsp:txXfrm>
    </dsp:sp>
    <dsp:sp modelId="{93676922-0C51-B745-89BD-FDB5471A544B}">
      <dsp:nvSpPr>
        <dsp:cNvPr id="0" name=""/>
        <dsp:cNvSpPr/>
      </dsp:nvSpPr>
      <dsp:spPr>
        <a:xfrm>
          <a:off x="5062465" y="2743163"/>
          <a:ext cx="266770"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9CFA834-237A-6B4F-80E8-D15373D2D1E2}">
      <dsp:nvSpPr>
        <dsp:cNvPr id="0" name=""/>
        <dsp:cNvSpPr/>
      </dsp:nvSpPr>
      <dsp:spPr>
        <a:xfrm>
          <a:off x="5945461" y="1034510"/>
          <a:ext cx="2282316" cy="228231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Implement the New </a:t>
          </a:r>
          <a:r>
            <a:rPr lang="en-US" sz="2600" b="1" kern="1200" dirty="0"/>
            <a:t>CHANGE</a:t>
          </a:r>
        </a:p>
      </dsp:txBody>
      <dsp:txXfrm>
        <a:off x="6279698" y="1368747"/>
        <a:ext cx="1613842" cy="1613842"/>
      </dsp:txXfrm>
    </dsp:sp>
    <dsp:sp modelId="{4EB3B5C9-AB13-6049-92D7-CE3500D89722}">
      <dsp:nvSpPr>
        <dsp:cNvPr id="0" name=""/>
        <dsp:cNvSpPr/>
      </dsp:nvSpPr>
      <dsp:spPr>
        <a:xfrm>
          <a:off x="8227778" y="1034510"/>
          <a:ext cx="2282316" cy="228231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Sustain the New </a:t>
          </a:r>
          <a:r>
            <a:rPr lang="en-US" sz="2600" b="1" kern="1200" dirty="0"/>
            <a:t>CHANGE</a:t>
          </a:r>
        </a:p>
      </dsp:txBody>
      <dsp:txXfrm>
        <a:off x="8562015" y="1368747"/>
        <a:ext cx="1613842" cy="1613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D4C1A-FEB4-DD4A-93F1-4D6214697030}">
      <dsp:nvSpPr>
        <dsp:cNvPr id="0" name=""/>
        <dsp:cNvSpPr/>
      </dsp:nvSpPr>
      <dsp:spPr>
        <a:xfrm>
          <a:off x="5505" y="1034510"/>
          <a:ext cx="2282316" cy="228231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Old Process</a:t>
          </a:r>
        </a:p>
      </dsp:txBody>
      <dsp:txXfrm>
        <a:off x="339742" y="1368747"/>
        <a:ext cx="1613842" cy="1613842"/>
      </dsp:txXfrm>
    </dsp:sp>
    <dsp:sp modelId="{CC833EA9-74E5-4747-9DB7-EB10C86CCF3E}">
      <dsp:nvSpPr>
        <dsp:cNvPr id="0" name=""/>
        <dsp:cNvSpPr/>
      </dsp:nvSpPr>
      <dsp:spPr>
        <a:xfrm rot="19041445">
          <a:off x="2257038" y="1860709"/>
          <a:ext cx="745575" cy="0"/>
        </a:xfrm>
        <a:custGeom>
          <a:avLst/>
          <a:gdLst/>
          <a:ahLst/>
          <a:cxnLst/>
          <a:rect l="0" t="0" r="0" b="0"/>
          <a:pathLst>
            <a:path>
              <a:moveTo>
                <a:pt x="0" y="0"/>
              </a:moveTo>
              <a:lnTo>
                <a:pt x="745575"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59BC8C0-C2A7-5A49-A0B8-7EEE181748D5}">
      <dsp:nvSpPr>
        <dsp:cNvPr id="0" name=""/>
        <dsp:cNvSpPr/>
      </dsp:nvSpPr>
      <dsp:spPr>
        <a:xfrm rot="13358555">
          <a:off x="5230669" y="1860709"/>
          <a:ext cx="745575" cy="0"/>
        </a:xfrm>
        <a:custGeom>
          <a:avLst/>
          <a:gdLst/>
          <a:ahLst/>
          <a:cxnLst/>
          <a:rect l="0" t="0" r="0" b="0"/>
          <a:pathLst>
            <a:path>
              <a:moveTo>
                <a:pt x="0" y="0"/>
              </a:moveTo>
              <a:lnTo>
                <a:pt x="745575"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567533E-8022-804D-A301-CBA84824CFDE}">
      <dsp:nvSpPr>
        <dsp:cNvPr id="0" name=""/>
        <dsp:cNvSpPr/>
      </dsp:nvSpPr>
      <dsp:spPr>
        <a:xfrm>
          <a:off x="2904046" y="1608174"/>
          <a:ext cx="266770"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61FBB7A-0C16-7A46-8142-A9209A001ECB}">
      <dsp:nvSpPr>
        <dsp:cNvPr id="0" name=""/>
        <dsp:cNvSpPr/>
      </dsp:nvSpPr>
      <dsp:spPr>
        <a:xfrm>
          <a:off x="3170817" y="1040680"/>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Tests of </a:t>
          </a:r>
          <a:r>
            <a:rPr lang="en-US" sz="2700" b="1" kern="1200" dirty="0"/>
            <a:t>CHANGE</a:t>
          </a:r>
        </a:p>
      </dsp:txBody>
      <dsp:txXfrm>
        <a:off x="3170817" y="1040680"/>
        <a:ext cx="1891647" cy="1134988"/>
      </dsp:txXfrm>
    </dsp:sp>
    <dsp:sp modelId="{0D6E13AB-30EA-4E43-9FD7-93436EB2226D}">
      <dsp:nvSpPr>
        <dsp:cNvPr id="0" name=""/>
        <dsp:cNvSpPr/>
      </dsp:nvSpPr>
      <dsp:spPr>
        <a:xfrm>
          <a:off x="5062465" y="1608174"/>
          <a:ext cx="266770"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4AF5B18-9B46-1245-B1E6-1FC39900B8A6}">
      <dsp:nvSpPr>
        <dsp:cNvPr id="0" name=""/>
        <dsp:cNvSpPr/>
      </dsp:nvSpPr>
      <dsp:spPr>
        <a:xfrm rot="2558555">
          <a:off x="2257038" y="2490628"/>
          <a:ext cx="745575" cy="0"/>
        </a:xfrm>
        <a:custGeom>
          <a:avLst/>
          <a:gdLst/>
          <a:ahLst/>
          <a:cxnLst/>
          <a:rect l="0" t="0" r="0" b="0"/>
          <a:pathLst>
            <a:path>
              <a:moveTo>
                <a:pt x="0" y="0"/>
              </a:moveTo>
              <a:lnTo>
                <a:pt x="745575"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721F36E-0391-024C-A450-E7A7B23B5C4B}">
      <dsp:nvSpPr>
        <dsp:cNvPr id="0" name=""/>
        <dsp:cNvSpPr/>
      </dsp:nvSpPr>
      <dsp:spPr>
        <a:xfrm rot="8241445">
          <a:off x="5230669" y="2490628"/>
          <a:ext cx="745575" cy="0"/>
        </a:xfrm>
        <a:custGeom>
          <a:avLst/>
          <a:gdLst/>
          <a:ahLst/>
          <a:cxnLst/>
          <a:rect l="0" t="0" r="0" b="0"/>
          <a:pathLst>
            <a:path>
              <a:moveTo>
                <a:pt x="0" y="0"/>
              </a:moveTo>
              <a:lnTo>
                <a:pt x="745575"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7400319-9AD4-884E-AFFE-8598FCDF8D8E}">
      <dsp:nvSpPr>
        <dsp:cNvPr id="0" name=""/>
        <dsp:cNvSpPr/>
      </dsp:nvSpPr>
      <dsp:spPr>
        <a:xfrm>
          <a:off x="2904046" y="2743163"/>
          <a:ext cx="266770"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D3CD4FA-C0FF-024B-BB2B-79BC8BEBA663}">
      <dsp:nvSpPr>
        <dsp:cNvPr id="0" name=""/>
        <dsp:cNvSpPr/>
      </dsp:nvSpPr>
      <dsp:spPr>
        <a:xfrm>
          <a:off x="3170817" y="2175669"/>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Multiple PDCAs</a:t>
          </a:r>
        </a:p>
      </dsp:txBody>
      <dsp:txXfrm>
        <a:off x="3170817" y="2175669"/>
        <a:ext cx="1891647" cy="1134988"/>
      </dsp:txXfrm>
    </dsp:sp>
    <dsp:sp modelId="{93676922-0C51-B745-89BD-FDB5471A544B}">
      <dsp:nvSpPr>
        <dsp:cNvPr id="0" name=""/>
        <dsp:cNvSpPr/>
      </dsp:nvSpPr>
      <dsp:spPr>
        <a:xfrm>
          <a:off x="5062465" y="2743163"/>
          <a:ext cx="266770"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9CFA834-237A-6B4F-80E8-D15373D2D1E2}">
      <dsp:nvSpPr>
        <dsp:cNvPr id="0" name=""/>
        <dsp:cNvSpPr/>
      </dsp:nvSpPr>
      <dsp:spPr>
        <a:xfrm>
          <a:off x="5945461" y="1034510"/>
          <a:ext cx="2282316" cy="228231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Implement the New </a:t>
          </a:r>
          <a:r>
            <a:rPr lang="en-US" sz="2600" b="1" kern="1200" dirty="0"/>
            <a:t>CHANGE</a:t>
          </a:r>
        </a:p>
      </dsp:txBody>
      <dsp:txXfrm>
        <a:off x="6279698" y="1368747"/>
        <a:ext cx="1613842" cy="1613842"/>
      </dsp:txXfrm>
    </dsp:sp>
    <dsp:sp modelId="{4EB3B5C9-AB13-6049-92D7-CE3500D89722}">
      <dsp:nvSpPr>
        <dsp:cNvPr id="0" name=""/>
        <dsp:cNvSpPr/>
      </dsp:nvSpPr>
      <dsp:spPr>
        <a:xfrm>
          <a:off x="8227778" y="1034510"/>
          <a:ext cx="2282316" cy="228231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Sustain the New </a:t>
          </a:r>
          <a:r>
            <a:rPr lang="en-US" sz="2600" b="1" kern="1200" dirty="0"/>
            <a:t>CHANGE</a:t>
          </a:r>
        </a:p>
      </dsp:txBody>
      <dsp:txXfrm>
        <a:off x="8562015" y="1368747"/>
        <a:ext cx="1613842" cy="16138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D4C1A-FEB4-DD4A-93F1-4D6214697030}">
      <dsp:nvSpPr>
        <dsp:cNvPr id="0" name=""/>
        <dsp:cNvSpPr/>
      </dsp:nvSpPr>
      <dsp:spPr>
        <a:xfrm>
          <a:off x="5004" y="839587"/>
          <a:ext cx="2074922" cy="207492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Old Process</a:t>
          </a:r>
        </a:p>
      </dsp:txBody>
      <dsp:txXfrm>
        <a:off x="308869" y="1143452"/>
        <a:ext cx="1467192" cy="1467192"/>
      </dsp:txXfrm>
    </dsp:sp>
    <dsp:sp modelId="{CC833EA9-74E5-4747-9DB7-EB10C86CCF3E}">
      <dsp:nvSpPr>
        <dsp:cNvPr id="0" name=""/>
        <dsp:cNvSpPr/>
      </dsp:nvSpPr>
      <dsp:spPr>
        <a:xfrm rot="19041445">
          <a:off x="2051942" y="1590709"/>
          <a:ext cx="677825" cy="0"/>
        </a:xfrm>
        <a:custGeom>
          <a:avLst/>
          <a:gdLst/>
          <a:ahLst/>
          <a:cxnLst/>
          <a:rect l="0" t="0" r="0" b="0"/>
          <a:pathLst>
            <a:path>
              <a:moveTo>
                <a:pt x="0" y="0"/>
              </a:moveTo>
              <a:lnTo>
                <a:pt x="677825"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59BC8C0-C2A7-5A49-A0B8-7EEE181748D5}">
      <dsp:nvSpPr>
        <dsp:cNvPr id="0" name=""/>
        <dsp:cNvSpPr/>
      </dsp:nvSpPr>
      <dsp:spPr>
        <a:xfrm rot="13358555">
          <a:off x="4755358" y="1590709"/>
          <a:ext cx="677825" cy="0"/>
        </a:xfrm>
        <a:custGeom>
          <a:avLst/>
          <a:gdLst/>
          <a:ahLst/>
          <a:cxnLst/>
          <a:rect l="0" t="0" r="0" b="0"/>
          <a:pathLst>
            <a:path>
              <a:moveTo>
                <a:pt x="0" y="0"/>
              </a:moveTo>
              <a:lnTo>
                <a:pt x="677825"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567533E-8022-804D-A301-CBA84824CFDE}">
      <dsp:nvSpPr>
        <dsp:cNvPr id="0" name=""/>
        <dsp:cNvSpPr/>
      </dsp:nvSpPr>
      <dsp:spPr>
        <a:xfrm>
          <a:off x="2640156" y="1361122"/>
          <a:ext cx="242529"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61FBB7A-0C16-7A46-8142-A9209A001ECB}">
      <dsp:nvSpPr>
        <dsp:cNvPr id="0" name=""/>
        <dsp:cNvSpPr/>
      </dsp:nvSpPr>
      <dsp:spPr>
        <a:xfrm>
          <a:off x="2882686" y="845196"/>
          <a:ext cx="1719754" cy="103185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Tests of </a:t>
          </a:r>
          <a:r>
            <a:rPr lang="en-US" sz="2500" b="1" kern="1200" dirty="0"/>
            <a:t>CHANGE</a:t>
          </a:r>
        </a:p>
      </dsp:txBody>
      <dsp:txXfrm>
        <a:off x="2882686" y="845196"/>
        <a:ext cx="1719754" cy="1031852"/>
      </dsp:txXfrm>
    </dsp:sp>
    <dsp:sp modelId="{0D6E13AB-30EA-4E43-9FD7-93436EB2226D}">
      <dsp:nvSpPr>
        <dsp:cNvPr id="0" name=""/>
        <dsp:cNvSpPr/>
      </dsp:nvSpPr>
      <dsp:spPr>
        <a:xfrm>
          <a:off x="4602440" y="1361122"/>
          <a:ext cx="242529"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4AF5B18-9B46-1245-B1E6-1FC39900B8A6}">
      <dsp:nvSpPr>
        <dsp:cNvPr id="0" name=""/>
        <dsp:cNvSpPr/>
      </dsp:nvSpPr>
      <dsp:spPr>
        <a:xfrm rot="2558555">
          <a:off x="2051942" y="2163388"/>
          <a:ext cx="677825" cy="0"/>
        </a:xfrm>
        <a:custGeom>
          <a:avLst/>
          <a:gdLst/>
          <a:ahLst/>
          <a:cxnLst/>
          <a:rect l="0" t="0" r="0" b="0"/>
          <a:pathLst>
            <a:path>
              <a:moveTo>
                <a:pt x="0" y="0"/>
              </a:moveTo>
              <a:lnTo>
                <a:pt x="677825"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721F36E-0391-024C-A450-E7A7B23B5C4B}">
      <dsp:nvSpPr>
        <dsp:cNvPr id="0" name=""/>
        <dsp:cNvSpPr/>
      </dsp:nvSpPr>
      <dsp:spPr>
        <a:xfrm rot="8241445">
          <a:off x="4755358" y="2163388"/>
          <a:ext cx="677825" cy="0"/>
        </a:xfrm>
        <a:custGeom>
          <a:avLst/>
          <a:gdLst/>
          <a:ahLst/>
          <a:cxnLst/>
          <a:rect l="0" t="0" r="0" b="0"/>
          <a:pathLst>
            <a:path>
              <a:moveTo>
                <a:pt x="0" y="0"/>
              </a:moveTo>
              <a:lnTo>
                <a:pt x="677825"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7400319-9AD4-884E-AFFE-8598FCDF8D8E}">
      <dsp:nvSpPr>
        <dsp:cNvPr id="0" name=""/>
        <dsp:cNvSpPr/>
      </dsp:nvSpPr>
      <dsp:spPr>
        <a:xfrm>
          <a:off x="2640156" y="2392975"/>
          <a:ext cx="242529"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D3CD4FA-C0FF-024B-BB2B-79BC8BEBA663}">
      <dsp:nvSpPr>
        <dsp:cNvPr id="0" name=""/>
        <dsp:cNvSpPr/>
      </dsp:nvSpPr>
      <dsp:spPr>
        <a:xfrm>
          <a:off x="2882686" y="1877049"/>
          <a:ext cx="1719754" cy="103185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Multiple PDSAs</a:t>
          </a:r>
        </a:p>
      </dsp:txBody>
      <dsp:txXfrm>
        <a:off x="2882686" y="1877049"/>
        <a:ext cx="1719754" cy="1031852"/>
      </dsp:txXfrm>
    </dsp:sp>
    <dsp:sp modelId="{93676922-0C51-B745-89BD-FDB5471A544B}">
      <dsp:nvSpPr>
        <dsp:cNvPr id="0" name=""/>
        <dsp:cNvSpPr/>
      </dsp:nvSpPr>
      <dsp:spPr>
        <a:xfrm>
          <a:off x="4602440" y="2392975"/>
          <a:ext cx="242529"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9CFA834-237A-6B4F-80E8-D15373D2D1E2}">
      <dsp:nvSpPr>
        <dsp:cNvPr id="0" name=""/>
        <dsp:cNvSpPr/>
      </dsp:nvSpPr>
      <dsp:spPr>
        <a:xfrm>
          <a:off x="5405198" y="839587"/>
          <a:ext cx="2074922" cy="207492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Implement the New </a:t>
          </a:r>
          <a:r>
            <a:rPr lang="en-US" sz="2300" b="1" kern="1200" dirty="0"/>
            <a:t>CHANGE</a:t>
          </a:r>
        </a:p>
      </dsp:txBody>
      <dsp:txXfrm>
        <a:off x="5709063" y="1143452"/>
        <a:ext cx="1467192" cy="1467192"/>
      </dsp:txXfrm>
    </dsp:sp>
    <dsp:sp modelId="{4EB3B5C9-AB13-6049-92D7-CE3500D89722}">
      <dsp:nvSpPr>
        <dsp:cNvPr id="0" name=""/>
        <dsp:cNvSpPr/>
      </dsp:nvSpPr>
      <dsp:spPr>
        <a:xfrm>
          <a:off x="7480121" y="839587"/>
          <a:ext cx="2074922" cy="207492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Sustain the New </a:t>
          </a:r>
          <a:r>
            <a:rPr lang="en-US" sz="2300" b="1" kern="1200" dirty="0"/>
            <a:t>CHANGE</a:t>
          </a:r>
        </a:p>
      </dsp:txBody>
      <dsp:txXfrm>
        <a:off x="7783986" y="1143452"/>
        <a:ext cx="1467192" cy="14671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1A996-36CB-BA4C-9FB0-59F43BBE53CA}">
      <dsp:nvSpPr>
        <dsp:cNvPr id="0" name=""/>
        <dsp:cNvSpPr/>
      </dsp:nvSpPr>
      <dsp:spPr>
        <a:xfrm>
          <a:off x="159445" y="305409"/>
          <a:ext cx="1376526" cy="6480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b="1" kern="1200" dirty="0"/>
            <a:t>DEFINE</a:t>
          </a:r>
        </a:p>
      </dsp:txBody>
      <dsp:txXfrm>
        <a:off x="159445" y="305409"/>
        <a:ext cx="1376526" cy="432000"/>
      </dsp:txXfrm>
    </dsp:sp>
    <dsp:sp modelId="{C49078FF-CA7F-DB49-B173-2CDFE23CEFF5}">
      <dsp:nvSpPr>
        <dsp:cNvPr id="0" name=""/>
        <dsp:cNvSpPr/>
      </dsp:nvSpPr>
      <dsp:spPr>
        <a:xfrm>
          <a:off x="414006" y="737401"/>
          <a:ext cx="1376526" cy="170859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What is the nature of the problem?</a:t>
          </a:r>
        </a:p>
      </dsp:txBody>
      <dsp:txXfrm>
        <a:off x="454323" y="777718"/>
        <a:ext cx="1295892" cy="1627959"/>
      </dsp:txXfrm>
    </dsp:sp>
    <dsp:sp modelId="{2D5C4DFE-E985-BD4B-9C46-884989AAFC15}">
      <dsp:nvSpPr>
        <dsp:cNvPr id="0" name=""/>
        <dsp:cNvSpPr/>
      </dsp:nvSpPr>
      <dsp:spPr>
        <a:xfrm>
          <a:off x="1788226" y="389590"/>
          <a:ext cx="427883" cy="34271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88226" y="458133"/>
        <a:ext cx="325069" cy="205629"/>
      </dsp:txXfrm>
    </dsp:sp>
    <dsp:sp modelId="{E3A6EBC8-CCAD-4043-8C51-39D6B5C9F1E5}">
      <dsp:nvSpPr>
        <dsp:cNvPr id="0" name=""/>
        <dsp:cNvSpPr/>
      </dsp:nvSpPr>
      <dsp:spPr>
        <a:xfrm>
          <a:off x="2343299" y="305409"/>
          <a:ext cx="1376526" cy="6480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b="1" kern="1200" dirty="0"/>
            <a:t>MEASURE</a:t>
          </a:r>
        </a:p>
      </dsp:txBody>
      <dsp:txXfrm>
        <a:off x="2343299" y="305409"/>
        <a:ext cx="1376526" cy="432000"/>
      </dsp:txXfrm>
    </dsp:sp>
    <dsp:sp modelId="{2CE39C2B-3F12-EB45-83C4-8422924DEFF7}">
      <dsp:nvSpPr>
        <dsp:cNvPr id="0" name=""/>
        <dsp:cNvSpPr/>
      </dsp:nvSpPr>
      <dsp:spPr>
        <a:xfrm>
          <a:off x="2625239" y="737401"/>
          <a:ext cx="1376526" cy="170859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What is the magnitude of the problem?</a:t>
          </a:r>
        </a:p>
      </dsp:txBody>
      <dsp:txXfrm>
        <a:off x="2665556" y="777718"/>
        <a:ext cx="1295892" cy="1627959"/>
      </dsp:txXfrm>
    </dsp:sp>
    <dsp:sp modelId="{06BDF461-1594-2C47-B7AF-B0E577F61B77}">
      <dsp:nvSpPr>
        <dsp:cNvPr id="0" name=""/>
        <dsp:cNvSpPr/>
      </dsp:nvSpPr>
      <dsp:spPr>
        <a:xfrm>
          <a:off x="3962244" y="396990"/>
          <a:ext cx="442394" cy="34271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962244" y="465533"/>
        <a:ext cx="339580" cy="205629"/>
      </dsp:txXfrm>
    </dsp:sp>
    <dsp:sp modelId="{3E1A9ED3-0AF9-3A49-A88E-BB3FC73B72B2}">
      <dsp:nvSpPr>
        <dsp:cNvPr id="0" name=""/>
        <dsp:cNvSpPr/>
      </dsp:nvSpPr>
      <dsp:spPr>
        <a:xfrm>
          <a:off x="4554532" y="305409"/>
          <a:ext cx="1376526" cy="6480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b="1" kern="1200" dirty="0"/>
            <a:t>ANALYZE</a:t>
          </a:r>
        </a:p>
      </dsp:txBody>
      <dsp:txXfrm>
        <a:off x="4554532" y="305409"/>
        <a:ext cx="1376526" cy="432000"/>
      </dsp:txXfrm>
    </dsp:sp>
    <dsp:sp modelId="{7699BB92-10A0-F242-AEC3-1B8F51267321}">
      <dsp:nvSpPr>
        <dsp:cNvPr id="0" name=""/>
        <dsp:cNvSpPr/>
      </dsp:nvSpPr>
      <dsp:spPr>
        <a:xfrm>
          <a:off x="4836472" y="737401"/>
          <a:ext cx="1376526" cy="170859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What are the most important causes of the problem?</a:t>
          </a:r>
        </a:p>
      </dsp:txBody>
      <dsp:txXfrm>
        <a:off x="4876789" y="777718"/>
        <a:ext cx="1295892" cy="1627959"/>
      </dsp:txXfrm>
    </dsp:sp>
    <dsp:sp modelId="{F5EC57A9-BEA9-3D47-85DA-907FCD25CDA0}">
      <dsp:nvSpPr>
        <dsp:cNvPr id="0" name=""/>
        <dsp:cNvSpPr/>
      </dsp:nvSpPr>
      <dsp:spPr>
        <a:xfrm>
          <a:off x="6156834" y="391739"/>
          <a:ext cx="442394" cy="34271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156834" y="460282"/>
        <a:ext cx="339580" cy="205629"/>
      </dsp:txXfrm>
    </dsp:sp>
    <dsp:sp modelId="{7E99A772-1A81-974E-BC52-AC55BF0CC35E}">
      <dsp:nvSpPr>
        <dsp:cNvPr id="0" name=""/>
        <dsp:cNvSpPr/>
      </dsp:nvSpPr>
      <dsp:spPr>
        <a:xfrm>
          <a:off x="6765765" y="305409"/>
          <a:ext cx="1376526" cy="6480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b="1" kern="1200" dirty="0"/>
            <a:t>IMPROVE</a:t>
          </a:r>
        </a:p>
      </dsp:txBody>
      <dsp:txXfrm>
        <a:off x="6765765" y="305409"/>
        <a:ext cx="1376526" cy="432000"/>
      </dsp:txXfrm>
    </dsp:sp>
    <dsp:sp modelId="{9EEAC84B-B699-6A46-B4FC-6277199ABEA4}">
      <dsp:nvSpPr>
        <dsp:cNvPr id="0" name=""/>
        <dsp:cNvSpPr/>
      </dsp:nvSpPr>
      <dsp:spPr>
        <a:xfrm>
          <a:off x="7047705" y="737401"/>
          <a:ext cx="1376526" cy="170859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What changes will we make to address the problem?</a:t>
          </a:r>
        </a:p>
      </dsp:txBody>
      <dsp:txXfrm>
        <a:off x="7088022" y="777718"/>
        <a:ext cx="1295892" cy="1627959"/>
      </dsp:txXfrm>
    </dsp:sp>
    <dsp:sp modelId="{5D19EEBD-347F-CA4D-AA0B-1FC5DE21F366}">
      <dsp:nvSpPr>
        <dsp:cNvPr id="0" name=""/>
        <dsp:cNvSpPr/>
      </dsp:nvSpPr>
      <dsp:spPr>
        <a:xfrm>
          <a:off x="8389833" y="395790"/>
          <a:ext cx="442394" cy="34271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389833" y="464333"/>
        <a:ext cx="339580" cy="205629"/>
      </dsp:txXfrm>
    </dsp:sp>
    <dsp:sp modelId="{5FA75DA0-675E-2947-A081-8461C93A1C24}">
      <dsp:nvSpPr>
        <dsp:cNvPr id="0" name=""/>
        <dsp:cNvSpPr/>
      </dsp:nvSpPr>
      <dsp:spPr>
        <a:xfrm>
          <a:off x="8976998" y="305409"/>
          <a:ext cx="1376526" cy="6480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b="1" kern="1200" dirty="0"/>
            <a:t>CONTROL</a:t>
          </a:r>
        </a:p>
      </dsp:txBody>
      <dsp:txXfrm>
        <a:off x="8976998" y="305409"/>
        <a:ext cx="1376526" cy="432000"/>
      </dsp:txXfrm>
    </dsp:sp>
    <dsp:sp modelId="{02A49819-9688-674B-B97A-18317D5F1A1B}">
      <dsp:nvSpPr>
        <dsp:cNvPr id="0" name=""/>
        <dsp:cNvSpPr/>
      </dsp:nvSpPr>
      <dsp:spPr>
        <a:xfrm>
          <a:off x="9139073" y="737401"/>
          <a:ext cx="1376526" cy="170859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How can we sustain and spread the changes?</a:t>
          </a:r>
        </a:p>
      </dsp:txBody>
      <dsp:txXfrm>
        <a:off x="9179390" y="777718"/>
        <a:ext cx="1295892" cy="16279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619AC-9804-434D-B44F-103DC8F71531}">
      <dsp:nvSpPr>
        <dsp:cNvPr id="0" name=""/>
        <dsp:cNvSpPr/>
      </dsp:nvSpPr>
      <dsp:spPr>
        <a:xfrm>
          <a:off x="3665885" y="899499"/>
          <a:ext cx="1454026" cy="1513383"/>
        </a:xfrm>
        <a:prstGeom prst="pieWedg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t>ACT</a:t>
          </a:r>
        </a:p>
      </dsp:txBody>
      <dsp:txXfrm>
        <a:off x="4091759" y="1342759"/>
        <a:ext cx="1028152" cy="1070123"/>
      </dsp:txXfrm>
    </dsp:sp>
    <dsp:sp modelId="{48E8B77C-A91A-714D-9C44-FA3BAB5ECF69}">
      <dsp:nvSpPr>
        <dsp:cNvPr id="0" name=""/>
        <dsp:cNvSpPr/>
      </dsp:nvSpPr>
      <dsp:spPr>
        <a:xfrm rot="5400000">
          <a:off x="5226750" y="939881"/>
          <a:ext cx="1513383" cy="1454026"/>
        </a:xfrm>
        <a:prstGeom prst="pieWedg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t>PLAN</a:t>
          </a:r>
        </a:p>
      </dsp:txBody>
      <dsp:txXfrm rot="-5400000">
        <a:off x="5256428" y="1353463"/>
        <a:ext cx="1028152" cy="1070123"/>
      </dsp:txXfrm>
    </dsp:sp>
    <dsp:sp modelId="{736C39C5-8476-494A-87F6-76B9CCBDF7A1}">
      <dsp:nvSpPr>
        <dsp:cNvPr id="0" name=""/>
        <dsp:cNvSpPr/>
      </dsp:nvSpPr>
      <dsp:spPr>
        <a:xfrm rot="10800000">
          <a:off x="5255043" y="2508847"/>
          <a:ext cx="1414326" cy="1514279"/>
        </a:xfrm>
        <a:prstGeom prst="pieWedg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t>DO</a:t>
          </a:r>
        </a:p>
      </dsp:txBody>
      <dsp:txXfrm rot="10800000">
        <a:off x="5255043" y="2508847"/>
        <a:ext cx="1000080" cy="1070757"/>
      </dsp:txXfrm>
    </dsp:sp>
    <dsp:sp modelId="{68D86A6B-A39D-A24F-B43A-360D8C1A5C61}">
      <dsp:nvSpPr>
        <dsp:cNvPr id="0" name=""/>
        <dsp:cNvSpPr/>
      </dsp:nvSpPr>
      <dsp:spPr>
        <a:xfrm rot="16200000">
          <a:off x="3657592" y="2530125"/>
          <a:ext cx="1513383" cy="1454026"/>
        </a:xfrm>
        <a:prstGeom prst="pieWedg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t>CHECK</a:t>
          </a:r>
        </a:p>
      </dsp:txBody>
      <dsp:txXfrm rot="5400000">
        <a:off x="4113144" y="2500447"/>
        <a:ext cx="1028152" cy="1070123"/>
      </dsp:txXfrm>
    </dsp:sp>
    <dsp:sp modelId="{EF33B2E5-636B-0A48-A35B-78E5BE467085}">
      <dsp:nvSpPr>
        <dsp:cNvPr id="0" name=""/>
        <dsp:cNvSpPr/>
      </dsp:nvSpPr>
      <dsp:spPr>
        <a:xfrm>
          <a:off x="4862838" y="2018844"/>
          <a:ext cx="736139" cy="640121"/>
        </a:xfrm>
        <a:prstGeom prst="circular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9C7222F-CD8E-BF41-9C86-307444CE470B}">
      <dsp:nvSpPr>
        <dsp:cNvPr id="0" name=""/>
        <dsp:cNvSpPr/>
      </dsp:nvSpPr>
      <dsp:spPr>
        <a:xfrm rot="10800000">
          <a:off x="4862838" y="2265045"/>
          <a:ext cx="736139" cy="640121"/>
        </a:xfrm>
        <a:prstGeom prst="circular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D4C1A-FEB4-DD4A-93F1-4D6214697030}">
      <dsp:nvSpPr>
        <dsp:cNvPr id="0" name=""/>
        <dsp:cNvSpPr/>
      </dsp:nvSpPr>
      <dsp:spPr>
        <a:xfrm>
          <a:off x="2" y="1031703"/>
          <a:ext cx="2282316" cy="228231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Old Process</a:t>
          </a:r>
        </a:p>
      </dsp:txBody>
      <dsp:txXfrm>
        <a:off x="334239" y="1365940"/>
        <a:ext cx="1613842" cy="1613842"/>
      </dsp:txXfrm>
    </dsp:sp>
    <dsp:sp modelId="{CC833EA9-74E5-4747-9DB7-EB10C86CCF3E}">
      <dsp:nvSpPr>
        <dsp:cNvPr id="0" name=""/>
        <dsp:cNvSpPr/>
      </dsp:nvSpPr>
      <dsp:spPr>
        <a:xfrm rot="19065155">
          <a:off x="2253626" y="1859460"/>
          <a:ext cx="747503" cy="0"/>
        </a:xfrm>
        <a:custGeom>
          <a:avLst/>
          <a:gdLst/>
          <a:ahLst/>
          <a:cxnLst/>
          <a:rect l="0" t="0" r="0" b="0"/>
          <a:pathLst>
            <a:path>
              <a:moveTo>
                <a:pt x="0" y="0"/>
              </a:moveTo>
              <a:lnTo>
                <a:pt x="747503"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59BC8C0-C2A7-5A49-A0B8-7EEE181748D5}">
      <dsp:nvSpPr>
        <dsp:cNvPr id="0" name=""/>
        <dsp:cNvSpPr/>
      </dsp:nvSpPr>
      <dsp:spPr>
        <a:xfrm rot="13358555">
          <a:off x="5230669" y="1860709"/>
          <a:ext cx="745575" cy="0"/>
        </a:xfrm>
        <a:custGeom>
          <a:avLst/>
          <a:gdLst/>
          <a:ahLst/>
          <a:cxnLst/>
          <a:rect l="0" t="0" r="0" b="0"/>
          <a:pathLst>
            <a:path>
              <a:moveTo>
                <a:pt x="0" y="0"/>
              </a:moveTo>
              <a:lnTo>
                <a:pt x="745575"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567533E-8022-804D-A301-CBA84824CFDE}">
      <dsp:nvSpPr>
        <dsp:cNvPr id="0" name=""/>
        <dsp:cNvSpPr/>
      </dsp:nvSpPr>
      <dsp:spPr>
        <a:xfrm>
          <a:off x="2904046" y="1608174"/>
          <a:ext cx="266770"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61FBB7A-0C16-7A46-8142-A9209A001ECB}">
      <dsp:nvSpPr>
        <dsp:cNvPr id="0" name=""/>
        <dsp:cNvSpPr/>
      </dsp:nvSpPr>
      <dsp:spPr>
        <a:xfrm>
          <a:off x="3170817" y="1040680"/>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Tests of </a:t>
          </a:r>
          <a:r>
            <a:rPr lang="en-US" sz="2700" b="1" kern="1200" dirty="0">
              <a:solidFill>
                <a:srgbClr val="C00000"/>
              </a:solidFill>
            </a:rPr>
            <a:t>CHANGE</a:t>
          </a:r>
        </a:p>
      </dsp:txBody>
      <dsp:txXfrm>
        <a:off x="3170817" y="1040680"/>
        <a:ext cx="1891647" cy="1134988"/>
      </dsp:txXfrm>
    </dsp:sp>
    <dsp:sp modelId="{0D6E13AB-30EA-4E43-9FD7-93436EB2226D}">
      <dsp:nvSpPr>
        <dsp:cNvPr id="0" name=""/>
        <dsp:cNvSpPr/>
      </dsp:nvSpPr>
      <dsp:spPr>
        <a:xfrm>
          <a:off x="5062465" y="1608174"/>
          <a:ext cx="266770"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4AF5B18-9B46-1245-B1E6-1FC39900B8A6}">
      <dsp:nvSpPr>
        <dsp:cNvPr id="0" name=""/>
        <dsp:cNvSpPr/>
      </dsp:nvSpPr>
      <dsp:spPr>
        <a:xfrm rot="2551780">
          <a:off x="2251941" y="2489379"/>
          <a:ext cx="750872" cy="0"/>
        </a:xfrm>
        <a:custGeom>
          <a:avLst/>
          <a:gdLst/>
          <a:ahLst/>
          <a:cxnLst/>
          <a:rect l="0" t="0" r="0" b="0"/>
          <a:pathLst>
            <a:path>
              <a:moveTo>
                <a:pt x="0" y="0"/>
              </a:moveTo>
              <a:lnTo>
                <a:pt x="750872"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721F36E-0391-024C-A450-E7A7B23B5C4B}">
      <dsp:nvSpPr>
        <dsp:cNvPr id="0" name=""/>
        <dsp:cNvSpPr/>
      </dsp:nvSpPr>
      <dsp:spPr>
        <a:xfrm rot="8241445">
          <a:off x="5230669" y="2490628"/>
          <a:ext cx="745575" cy="0"/>
        </a:xfrm>
        <a:custGeom>
          <a:avLst/>
          <a:gdLst/>
          <a:ahLst/>
          <a:cxnLst/>
          <a:rect l="0" t="0" r="0" b="0"/>
          <a:pathLst>
            <a:path>
              <a:moveTo>
                <a:pt x="0" y="0"/>
              </a:moveTo>
              <a:lnTo>
                <a:pt x="745575"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7400319-9AD4-884E-AFFE-8598FCDF8D8E}">
      <dsp:nvSpPr>
        <dsp:cNvPr id="0" name=""/>
        <dsp:cNvSpPr/>
      </dsp:nvSpPr>
      <dsp:spPr>
        <a:xfrm>
          <a:off x="2904046" y="2743163"/>
          <a:ext cx="266770"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D3CD4FA-C0FF-024B-BB2B-79BC8BEBA663}">
      <dsp:nvSpPr>
        <dsp:cNvPr id="0" name=""/>
        <dsp:cNvSpPr/>
      </dsp:nvSpPr>
      <dsp:spPr>
        <a:xfrm>
          <a:off x="3170817" y="2175669"/>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Multiple PDCAs</a:t>
          </a:r>
        </a:p>
      </dsp:txBody>
      <dsp:txXfrm>
        <a:off x="3170817" y="2175669"/>
        <a:ext cx="1891647" cy="1134988"/>
      </dsp:txXfrm>
    </dsp:sp>
    <dsp:sp modelId="{93676922-0C51-B745-89BD-FDB5471A544B}">
      <dsp:nvSpPr>
        <dsp:cNvPr id="0" name=""/>
        <dsp:cNvSpPr/>
      </dsp:nvSpPr>
      <dsp:spPr>
        <a:xfrm>
          <a:off x="5062465" y="2743163"/>
          <a:ext cx="266770"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9CFA834-237A-6B4F-80E8-D15373D2D1E2}">
      <dsp:nvSpPr>
        <dsp:cNvPr id="0" name=""/>
        <dsp:cNvSpPr/>
      </dsp:nvSpPr>
      <dsp:spPr>
        <a:xfrm>
          <a:off x="5945461" y="1034510"/>
          <a:ext cx="2282316" cy="228231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Implement the New </a:t>
          </a:r>
          <a:r>
            <a:rPr lang="en-US" sz="2600" b="1" kern="1200" dirty="0">
              <a:solidFill>
                <a:srgbClr val="C00000"/>
              </a:solidFill>
            </a:rPr>
            <a:t>CHANGE</a:t>
          </a:r>
        </a:p>
      </dsp:txBody>
      <dsp:txXfrm>
        <a:off x="6279698" y="1368747"/>
        <a:ext cx="1613842" cy="1613842"/>
      </dsp:txXfrm>
    </dsp:sp>
    <dsp:sp modelId="{4EB3B5C9-AB13-6049-92D7-CE3500D89722}">
      <dsp:nvSpPr>
        <dsp:cNvPr id="0" name=""/>
        <dsp:cNvSpPr/>
      </dsp:nvSpPr>
      <dsp:spPr>
        <a:xfrm>
          <a:off x="8227778" y="1034510"/>
          <a:ext cx="2282316" cy="228231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Sustain the New </a:t>
          </a:r>
          <a:r>
            <a:rPr lang="en-US" sz="2600" b="1" kern="1200" dirty="0">
              <a:solidFill>
                <a:srgbClr val="C00000"/>
              </a:solidFill>
            </a:rPr>
            <a:t>CHANGE</a:t>
          </a:r>
        </a:p>
      </dsp:txBody>
      <dsp:txXfrm>
        <a:off x="8562015" y="1368747"/>
        <a:ext cx="1613842" cy="1613842"/>
      </dsp:txXfrm>
    </dsp:sp>
  </dsp:spTree>
</dsp:drawing>
</file>

<file path=ppt/diagrams/layout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99330-4E71-4E2E-B58A-7615F93F912F}" type="datetimeFigureOut">
              <a:rPr lang="en-US" smtClean="0"/>
              <a:t>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AF4BD-C6AA-42D4-8AAD-CFAE2967E1DB}" type="slidenum">
              <a:rPr lang="en-US" smtClean="0"/>
              <a:t>‹#›</a:t>
            </a:fld>
            <a:endParaRPr lang="en-US"/>
          </a:p>
        </p:txBody>
      </p:sp>
    </p:spTree>
    <p:extLst>
      <p:ext uri="{BB962C8B-B14F-4D97-AF65-F5344CB8AC3E}">
        <p14:creationId xmlns:p14="http://schemas.microsoft.com/office/powerpoint/2010/main" val="138371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heathbrothers.com/books/switch/"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03695-6C02-41CE-805C-5228AAEB6031}" type="slidenum">
              <a:rPr lang="en-US" smtClean="0"/>
              <a:t>2</a:t>
            </a:fld>
            <a:endParaRPr lang="en-US"/>
          </a:p>
        </p:txBody>
      </p:sp>
    </p:spTree>
    <p:extLst>
      <p:ext uri="{BB962C8B-B14F-4D97-AF65-F5344CB8AC3E}">
        <p14:creationId xmlns:p14="http://schemas.microsoft.com/office/powerpoint/2010/main" val="900222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Change Management = The People Side of Change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464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Rider </a:t>
            </a:r>
            <a:r>
              <a:rPr lang="mr-IN" dirty="0"/>
              <a:t>–</a:t>
            </a:r>
            <a:r>
              <a:rPr lang="en-US" dirty="0"/>
              <a:t> The</a:t>
            </a:r>
            <a:r>
              <a:rPr lang="en-US" baseline="0" dirty="0"/>
              <a:t> Rational mind</a:t>
            </a:r>
          </a:p>
          <a:p>
            <a:r>
              <a:rPr lang="en-US" baseline="0" dirty="0"/>
              <a:t>The Elephant </a:t>
            </a:r>
            <a:r>
              <a:rPr lang="mr-IN" baseline="0" dirty="0"/>
              <a:t>–</a:t>
            </a:r>
            <a:r>
              <a:rPr lang="en-US" baseline="0" dirty="0"/>
              <a:t> The Emotional mind</a:t>
            </a:r>
          </a:p>
          <a:p>
            <a:r>
              <a:rPr lang="en-US" baseline="0" dirty="0"/>
              <a:t>The Path </a:t>
            </a:r>
            <a:r>
              <a:rPr lang="mr-IN" baseline="0" dirty="0"/>
              <a:t>–</a:t>
            </a:r>
            <a:r>
              <a:rPr lang="en-US" baseline="0" dirty="0"/>
              <a:t> The Environment</a:t>
            </a:r>
          </a:p>
          <a:p>
            <a:endParaRPr lang="en-US" baseline="0" dirty="0"/>
          </a:p>
          <a:p>
            <a:r>
              <a:rPr lang="en-US" baseline="0" dirty="0"/>
              <a:t>The Rational mind wants to change something at work; The Emotional mind loves the comfort of the existing routine. </a:t>
            </a:r>
          </a:p>
          <a:p>
            <a:r>
              <a:rPr lang="en-US" baseline="0" dirty="0"/>
              <a:t>To achieve change, both minds will have to be united.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536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328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all of these elements are important,</a:t>
            </a:r>
            <a:r>
              <a:rPr lang="en-US" baseline="0" dirty="0"/>
              <a:t> time constraints will force us to select a few that we will focus on in this course. At the beginning of the project, the focus will be on Motivating the Elephant: Finding the feeling. Other of the elements will be addressed, especially as we talk about methodologies in the Improve phase.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42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“Finding</a:t>
            </a:r>
            <a:r>
              <a:rPr lang="en-US" baseline="0" dirty="0"/>
              <a:t> the Feeling</a:t>
            </a:r>
            <a:r>
              <a:rPr lang="en-US" dirty="0"/>
              <a:t> is where your change efforts will begin”. Share the story of the “glove shrine” from</a:t>
            </a:r>
            <a:r>
              <a:rPr lang="en-US" baseline="0" dirty="0"/>
              <a:t> </a:t>
            </a:r>
            <a:r>
              <a:rPr lang="en-US" i="1" baseline="0" dirty="0"/>
              <a:t>Switch. </a:t>
            </a:r>
            <a:r>
              <a:rPr lang="en-US" i="0" baseline="0" dirty="0"/>
              <a:t>Move to the activity slide.</a:t>
            </a:r>
          </a:p>
          <a:p>
            <a:endParaRPr lang="en-US" i="0" baseline="0" dirty="0"/>
          </a:p>
          <a:p>
            <a:pPr fontAlgn="base"/>
            <a:r>
              <a:rPr lang="en-US" sz="1200" b="0" i="0" kern="1200" dirty="0">
                <a:solidFill>
                  <a:schemeClr val="tx1"/>
                </a:solidFill>
                <a:effectLst/>
                <a:latin typeface="+mn-lt"/>
                <a:ea typeface="+mn-ea"/>
                <a:cs typeface="+mn-cs"/>
              </a:rPr>
              <a:t>In their book </a:t>
            </a:r>
            <a:r>
              <a:rPr lang="en-US" sz="1200" b="0" i="1" kern="1200" dirty="0">
                <a:solidFill>
                  <a:schemeClr val="tx1"/>
                </a:solidFill>
                <a:effectLst/>
                <a:latin typeface="+mn-lt"/>
                <a:ea typeface="+mn-ea"/>
                <a:cs typeface="+mn-cs"/>
                <a:hlinkClick r:id="rId3" tooltip="Heath Brothers Web site: Switch: The Book"/>
              </a:rPr>
              <a:t>Switch</a:t>
            </a:r>
            <a:r>
              <a:rPr lang="en-US" sz="1200" b="0" i="0" kern="1200" dirty="0">
                <a:solidFill>
                  <a:schemeClr val="tx1"/>
                </a:solidFill>
                <a:effectLst/>
                <a:latin typeface="+mn-lt"/>
                <a:ea typeface="+mn-ea"/>
                <a:cs typeface="+mn-cs"/>
                <a:hlinkClick r:id="rId3" tooltip="Heath Brothers Web site: Switch: The Book"/>
              </a:rPr>
              <a:t>, authors Dan and Chip Heath </a:t>
            </a:r>
            <a:r>
              <a:rPr lang="en-US" sz="1200" b="0" i="0" kern="1200" dirty="0">
                <a:solidFill>
                  <a:schemeClr val="tx1"/>
                </a:solidFill>
                <a:effectLst/>
                <a:latin typeface="+mn-lt"/>
                <a:ea typeface="+mn-ea"/>
                <a:cs typeface="+mn-cs"/>
              </a:rPr>
              <a:t>talk about how to build support for and change existing situations. They cited one situation involving a traveling glove display that has practical applications for instigating any</a:t>
            </a:r>
            <a:r>
              <a:rPr lang="en-US" sz="1200" b="0" i="0" kern="1200" baseline="0" dirty="0">
                <a:solidFill>
                  <a:schemeClr val="tx1"/>
                </a:solidFill>
                <a:effectLst/>
                <a:latin typeface="+mn-lt"/>
                <a:ea typeface="+mn-ea"/>
                <a:cs typeface="+mn-cs"/>
              </a:rPr>
              <a:t> needed</a:t>
            </a:r>
            <a:r>
              <a:rPr lang="en-US" sz="1200" b="0" i="0" kern="1200" dirty="0">
                <a:solidFill>
                  <a:schemeClr val="tx1"/>
                </a:solidFill>
                <a:effectLst/>
                <a:latin typeface="+mn-lt"/>
                <a:ea typeface="+mn-ea"/>
                <a:cs typeface="+mn-cs"/>
              </a:rPr>
              <a:t> changes.</a:t>
            </a:r>
          </a:p>
          <a:p>
            <a:pPr fontAlgn="base"/>
            <a:r>
              <a:rPr lang="en-US" sz="1200" b="0" i="0" kern="1200" dirty="0">
                <a:solidFill>
                  <a:schemeClr val="tx1"/>
                </a:solidFill>
                <a:effectLst/>
                <a:latin typeface="+mn-lt"/>
                <a:ea typeface="+mn-ea"/>
                <a:cs typeface="+mn-cs"/>
              </a:rPr>
              <a:t>Here’s how it works.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 Purchasing manager wanted to show the consequences of not having a standardized purchasing policy for stock items like gloves, and how it could save their company $1 billion over five years. So he sent an intern around to gather samples of each of the 424 different types of work gloves the company was purchasing.</a:t>
            </a:r>
          </a:p>
          <a:p>
            <a:pPr fontAlgn="base"/>
            <a:r>
              <a:rPr lang="en-US" sz="1200" b="0" i="0" kern="1200" dirty="0">
                <a:solidFill>
                  <a:schemeClr val="tx1"/>
                </a:solidFill>
                <a:effectLst/>
                <a:latin typeface="+mn-lt"/>
                <a:ea typeface="+mn-ea"/>
                <a:cs typeface="+mn-cs"/>
              </a:rPr>
              <a:t>The Purchasing Manager then labeled the samples with the price paid for each glove, stacked them on a conference room table, and invited the executives in to literally see what their lack of a centralized purchasing policy was costing.</a:t>
            </a:r>
          </a:p>
          <a:p>
            <a:pPr fontAlgn="base"/>
            <a:r>
              <a:rPr lang="en-US" sz="1200" b="0" i="0" kern="1200" dirty="0">
                <a:solidFill>
                  <a:schemeClr val="tx1"/>
                </a:solidFill>
                <a:effectLst/>
                <a:latin typeface="+mn-lt"/>
                <a:ea typeface="+mn-ea"/>
                <a:cs typeface="+mn-cs"/>
              </a:rPr>
              <a:t>The effect was stunning and visceral. In some cases, the same gloves were being sold by different vendors at different prices. In others, glove quality was lower than needed while in others they were overbuying and paying too much. The executives who saw it had a visceral reaction, which was: </a:t>
            </a:r>
            <a:r>
              <a:rPr lang="en-US" sz="1200" b="0" i="1" kern="1200" dirty="0">
                <a:solidFill>
                  <a:schemeClr val="tx1"/>
                </a:solidFill>
                <a:effectLst/>
                <a:latin typeface="+mn-lt"/>
                <a:ea typeface="+mn-ea"/>
                <a:cs typeface="+mn-cs"/>
              </a:rPr>
              <a:t>this is crazy and has to change</a:t>
            </a:r>
            <a:r>
              <a:rPr lang="en-US" sz="1200" b="0" i="0" kern="1200" dirty="0">
                <a:solidFill>
                  <a:schemeClr val="tx1"/>
                </a:solidFill>
                <a:effectLst/>
                <a:latin typeface="+mn-lt"/>
                <a:ea typeface="+mn-ea"/>
                <a:cs typeface="+mn-cs"/>
              </a:rPr>
              <a:t>. And the traveling glove display helped provide the mandate for the change the Purchasing manager was looking for. (note: for the full story, read </a:t>
            </a:r>
            <a:r>
              <a:rPr lang="en-US" sz="1200" b="0" i="1" kern="1200" dirty="0">
                <a:solidFill>
                  <a:schemeClr val="tx1"/>
                </a:solidFill>
                <a:effectLst/>
                <a:latin typeface="+mn-lt"/>
                <a:ea typeface="+mn-ea"/>
                <a:cs typeface="+mn-cs"/>
                <a:hlinkClick r:id="rId3" tooltip="Heath Brothers Web  site: Switch: The Book"/>
              </a:rPr>
              <a:t>Switch</a:t>
            </a:r>
            <a:r>
              <a:rPr lang="en-US" sz="1200" b="0" i="0" kern="1200" dirty="0">
                <a:solidFill>
                  <a:schemeClr val="tx1"/>
                </a:solidFill>
                <a:effectLst/>
                <a:latin typeface="+mn-lt"/>
                <a:ea typeface="+mn-ea"/>
                <a:cs typeface="+mn-cs"/>
                <a:hlinkClick r:id="rId3" tooltip="Heath Brothers Web  site: Switch: The Book"/>
              </a:rPr>
              <a:t>)</a:t>
            </a:r>
            <a:r>
              <a:rPr lang="en-US" sz="1200" b="0" i="0" kern="1200" dirty="0">
                <a:solidFill>
                  <a:schemeClr val="tx1"/>
                </a:solidFill>
                <a:effectLst/>
                <a:latin typeface="+mn-lt"/>
                <a:ea typeface="+mn-ea"/>
                <a:cs typeface="+mn-cs"/>
              </a:rPr>
              <a:t>.</a:t>
            </a:r>
          </a:p>
          <a:p>
            <a:endParaRPr lang="en-US" i="0" baseline="0" dirty="0"/>
          </a:p>
          <a:p>
            <a:endParaRPr lang="en-US"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329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groups time to engage in the Camera Crew Experiment, determine the “who” for the pivotal testimonial and “what” they might do to “build their</a:t>
            </a:r>
            <a:r>
              <a:rPr lang="en-US" baseline="0" dirty="0"/>
              <a:t> own shrine”. Complete the Change Management Plan.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670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groups time to engage in the Camera Crew Experiment, determine the “who” for the pivotal testimonial and “what” they might do to “build their</a:t>
            </a:r>
            <a:r>
              <a:rPr lang="en-US" baseline="0" dirty="0"/>
              <a:t> own shrine”. Complete the Change Management Plan.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477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all of these elements are important,</a:t>
            </a:r>
            <a:r>
              <a:rPr lang="en-US" baseline="0" dirty="0"/>
              <a:t> time constraints will force us to select a few that we will focus on in this course. At the beginning of the project, the focus will be on Motivating the Elephant: Finding the feeling. Other of the elements will be addressed, especially as we talk about methodologies in the Improve phase.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067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820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810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Focus on these three components - Moving to How QI achieved…focus on these three components to share some examples of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457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idea will be revisited when we address</a:t>
            </a:r>
            <a:r>
              <a:rPr lang="en-US" baseline="0" dirty="0"/>
              <a:t> the</a:t>
            </a:r>
            <a:r>
              <a:rPr lang="en-US" dirty="0"/>
              <a:t> IMPROVE phase, specifically standardized</a:t>
            </a:r>
            <a:r>
              <a:rPr lang="en-US" baseline="0" dirty="0"/>
              <a:t> work &amp; PDSA.</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406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the concept - Change must be made as easy as possible. Share the story of the Staples</a:t>
            </a:r>
            <a:r>
              <a:rPr lang="en-US" baseline="0" dirty="0"/>
              <a:t> ”Easy” button and Amazon “1-Click” </a:t>
            </a:r>
            <a:r>
              <a:rPr lang="mr-IN" baseline="0" dirty="0"/>
              <a:t>–</a:t>
            </a:r>
            <a:r>
              <a:rPr lang="en-US" baseline="0" dirty="0"/>
              <a:t> marketing master pieces that make buying easy, eliminating extra steps.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12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spend more time on these concepts in the IMPROVE section, when we talk about improvement</a:t>
            </a:r>
            <a:r>
              <a:rPr lang="en-US" baseline="0" dirty="0"/>
              <a:t> methodologies such as Lean, 5S, spaghetti diagrams and future state maps.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222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Rider </a:t>
            </a:r>
            <a:r>
              <a:rPr lang="mr-IN" dirty="0"/>
              <a:t>–</a:t>
            </a:r>
            <a:r>
              <a:rPr lang="en-US" dirty="0"/>
              <a:t> The</a:t>
            </a:r>
            <a:r>
              <a:rPr lang="en-US" baseline="0" dirty="0"/>
              <a:t> Rational mind</a:t>
            </a:r>
          </a:p>
          <a:p>
            <a:r>
              <a:rPr lang="en-US" baseline="0" dirty="0"/>
              <a:t>The Elephant </a:t>
            </a:r>
            <a:r>
              <a:rPr lang="mr-IN" baseline="0" dirty="0"/>
              <a:t>–</a:t>
            </a:r>
            <a:r>
              <a:rPr lang="en-US" baseline="0" dirty="0"/>
              <a:t> The Emotional mind</a:t>
            </a:r>
          </a:p>
          <a:p>
            <a:r>
              <a:rPr lang="en-US" baseline="0" dirty="0"/>
              <a:t>The Path </a:t>
            </a:r>
            <a:r>
              <a:rPr lang="mr-IN" baseline="0" dirty="0"/>
              <a:t>–</a:t>
            </a:r>
            <a:r>
              <a:rPr lang="en-US" baseline="0" dirty="0"/>
              <a:t> The Environment</a:t>
            </a:r>
          </a:p>
          <a:p>
            <a:endParaRPr lang="en-US" baseline="0" dirty="0"/>
          </a:p>
          <a:p>
            <a:r>
              <a:rPr lang="en-US" baseline="0" dirty="0"/>
              <a:t>The Rational mind wants to change something at work; The Emotional mind loves the comfort of the existing routine. </a:t>
            </a:r>
          </a:p>
          <a:p>
            <a:r>
              <a:rPr lang="en-US" baseline="0" dirty="0"/>
              <a:t>To achieve change, both minds will have to be united.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235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7E196-A732-594A-9B28-364C50E33B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10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894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56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11622">
              <a:defRPr/>
            </a:pPr>
            <a:r>
              <a:rPr lang="en-US" b="1" dirty="0"/>
              <a:t>Improvement techniques are Formal methods to test changes in the steps of a process and seek to achieve greater process reliability more efficiently and at less cost</a:t>
            </a:r>
          </a:p>
          <a:p>
            <a:pPr marL="0" lvl="2" defTabSz="911622">
              <a:defRPr/>
            </a:pPr>
            <a:endParaRPr lang="en-US" dirty="0"/>
          </a:p>
          <a:p>
            <a:pPr marL="0" lvl="2" defTabSz="911622">
              <a:defRPr/>
            </a:pPr>
            <a:r>
              <a:rPr lang="en-US" dirty="0"/>
              <a:t>- Best to use an example like weight loss</a:t>
            </a:r>
          </a:p>
          <a:p>
            <a:pPr marL="0" lvl="2" defTabSz="911622">
              <a:defRPr/>
            </a:pPr>
            <a:r>
              <a:rPr lang="en-US" dirty="0"/>
              <a:t>- Reliable Process-a set of steps that when performed achieves the same result with minimum variation over time. The likelihood that a process will achieve its desired outcome is dependent on the variability of each step and the total number of steps. Reliability goes down as the number of steps increase and as the variability of the steps increases</a:t>
            </a:r>
          </a:p>
          <a:p>
            <a:pPr lvl="1">
              <a:defRPr/>
            </a:pPr>
            <a:r>
              <a:rPr lang="en-US" dirty="0"/>
              <a:t>- </a:t>
            </a:r>
            <a:r>
              <a:rPr lang="en-US" b="1" dirty="0"/>
              <a:t>Test of Changes</a:t>
            </a:r>
          </a:p>
          <a:p>
            <a:pPr lvl="2">
              <a:defRPr/>
            </a:pPr>
            <a:r>
              <a:rPr lang="en-US" dirty="0"/>
              <a:t>- A test of change alters a step in a process and evaluates the impact of that alteration</a:t>
            </a:r>
          </a:p>
          <a:p>
            <a:pPr lvl="2">
              <a:defRPr/>
            </a:pPr>
            <a:r>
              <a:rPr lang="en-US" dirty="0"/>
              <a:t>- There are 3 questions to ask prior to a test of change or Plan, Do, Study Act PDSA</a:t>
            </a:r>
          </a:p>
          <a:p>
            <a:pPr lvl="3">
              <a:defRPr/>
            </a:pPr>
            <a:r>
              <a:rPr lang="en-US" dirty="0"/>
              <a:t>What are we trying to accomplish?</a:t>
            </a:r>
          </a:p>
          <a:p>
            <a:pPr lvl="3">
              <a:defRPr/>
            </a:pPr>
            <a:r>
              <a:rPr lang="en-US" dirty="0"/>
              <a:t>How will we know that a change is an improvement?</a:t>
            </a:r>
          </a:p>
          <a:p>
            <a:pPr lvl="3">
              <a:defRPr/>
            </a:pPr>
            <a:r>
              <a:rPr lang="en-US" dirty="0"/>
              <a:t>What change can we make that will result in improvements?</a:t>
            </a:r>
          </a:p>
          <a:p>
            <a:pPr lvl="2">
              <a:defRPr/>
            </a:pPr>
            <a:r>
              <a:rPr lang="en-US" dirty="0"/>
              <a:t>- PDSA’s don’t result in success or failure, they generate learning</a:t>
            </a:r>
          </a:p>
          <a:p>
            <a:pPr lvl="2">
              <a:defRPr/>
            </a:pPr>
            <a:r>
              <a:rPr lang="en-US" dirty="0"/>
              <a:t>- </a:t>
            </a:r>
            <a:r>
              <a:rPr lang="en-US" b="1" dirty="0"/>
              <a:t>4 components of PDSA</a:t>
            </a:r>
          </a:p>
          <a:p>
            <a:pPr lvl="3">
              <a:defRPr/>
            </a:pPr>
            <a:r>
              <a:rPr lang="en-US" dirty="0"/>
              <a:t>- Plan-develop an action plan to run the cycle. Predict the expected result. The who, what, where, and when. Keep it simple, only one change at a time, one shift, one day, etc. </a:t>
            </a:r>
          </a:p>
          <a:p>
            <a:pPr lvl="3">
              <a:defRPr/>
            </a:pPr>
            <a:r>
              <a:rPr lang="en-US" dirty="0"/>
              <a:t>- Do-perform the action plan</a:t>
            </a:r>
          </a:p>
          <a:p>
            <a:pPr lvl="3">
              <a:defRPr/>
            </a:pPr>
            <a:r>
              <a:rPr lang="en-US" dirty="0"/>
              <a:t>- Study-evaluate the change, and whether it performed as predicted</a:t>
            </a:r>
          </a:p>
          <a:p>
            <a:pPr lvl="3">
              <a:defRPr/>
            </a:pPr>
            <a:r>
              <a:rPr lang="en-US" dirty="0"/>
              <a:t>- Act-Reflect on what happened and use the learning to begin planning for the next test of change</a:t>
            </a:r>
          </a:p>
          <a:p>
            <a:pPr lvl="2">
              <a:defRPr/>
            </a:pPr>
            <a:r>
              <a:rPr lang="en-US" b="1" dirty="0"/>
              <a:t>- How to determine what test of changes to do</a:t>
            </a:r>
          </a:p>
          <a:p>
            <a:pPr lvl="3">
              <a:defRPr/>
            </a:pPr>
            <a:r>
              <a:rPr lang="en-US" dirty="0"/>
              <a:t>- First have a clear Aim, which means the team knows what to work towards</a:t>
            </a:r>
          </a:p>
          <a:p>
            <a:pPr lvl="3">
              <a:defRPr/>
            </a:pPr>
            <a:r>
              <a:rPr lang="en-US" dirty="0"/>
              <a:t>- Reflect on the major factors or drivers that will influence achieving the goal. This helps to focus the group’s efforts and decreases the likelihood that unnecessary work will occur</a:t>
            </a:r>
          </a:p>
          <a:p>
            <a:pPr lvl="3">
              <a:defRPr/>
            </a:pPr>
            <a:r>
              <a:rPr lang="en-US" dirty="0"/>
              <a:t>- Determining the major factors or drivers helps to limit the interventions or actions to the few that are most likely to help achieve the goal.</a:t>
            </a:r>
          </a:p>
          <a:p>
            <a:pPr>
              <a:defRPr/>
            </a:pPr>
            <a:endParaRPr lang="en-US" dirty="0"/>
          </a:p>
          <a:p>
            <a:pPr>
              <a:defRPr/>
            </a:pPr>
            <a:r>
              <a:rPr lang="en-US" b="1" dirty="0"/>
              <a:t>Plan</a:t>
            </a:r>
          </a:p>
          <a:p>
            <a:pPr marL="170928" indent="-170928">
              <a:buFont typeface="Arial" pitchFamily="34" charset="0"/>
              <a:buChar char="•"/>
              <a:defRPr/>
            </a:pPr>
            <a:r>
              <a:rPr lang="en-US" dirty="0"/>
              <a:t>State the objective of the cycle, what are we trying to accomplish?</a:t>
            </a:r>
          </a:p>
          <a:p>
            <a:pPr marL="170928" indent="-170928">
              <a:buFont typeface="Arial" pitchFamily="34" charset="0"/>
              <a:buChar char="•"/>
              <a:defRPr/>
            </a:pPr>
            <a:r>
              <a:rPr lang="en-US" dirty="0"/>
              <a:t>Make predictions</a:t>
            </a:r>
          </a:p>
          <a:p>
            <a:pPr marL="170928" indent="-170928">
              <a:buFont typeface="Arial" pitchFamily="34" charset="0"/>
              <a:buChar char="•"/>
              <a:defRPr/>
            </a:pPr>
            <a:r>
              <a:rPr lang="en-US" dirty="0"/>
              <a:t>Generate solutions</a:t>
            </a:r>
          </a:p>
          <a:p>
            <a:pPr marL="170928" indent="-170928">
              <a:buFont typeface="Arial" pitchFamily="34" charset="0"/>
              <a:buChar char="•"/>
              <a:defRPr/>
            </a:pPr>
            <a:r>
              <a:rPr lang="en-US" dirty="0"/>
              <a:t>Develop the plan to carry out the cycle (who, what, where, when)</a:t>
            </a:r>
          </a:p>
          <a:p>
            <a:pPr>
              <a:defRPr/>
            </a:pPr>
            <a:endParaRPr lang="en-US" dirty="0"/>
          </a:p>
          <a:p>
            <a:pPr>
              <a:defRPr/>
            </a:pPr>
            <a:r>
              <a:rPr lang="en-US" b="1" dirty="0"/>
              <a:t>Do</a:t>
            </a:r>
          </a:p>
          <a:p>
            <a:pPr marL="170928" indent="-170928">
              <a:buFont typeface="Arial" pitchFamily="34" charset="0"/>
              <a:buChar char="•"/>
              <a:defRPr/>
            </a:pPr>
            <a:r>
              <a:rPr lang="en-US" dirty="0"/>
              <a:t>Test the change</a:t>
            </a:r>
          </a:p>
          <a:p>
            <a:pPr marL="170928" indent="-170928">
              <a:buFont typeface="Arial" pitchFamily="34" charset="0"/>
              <a:buChar char="•"/>
              <a:defRPr/>
            </a:pPr>
            <a:r>
              <a:rPr lang="en-US" dirty="0"/>
              <a:t>Document problems and unexpected observations</a:t>
            </a:r>
          </a:p>
          <a:p>
            <a:pPr marL="170928" indent="-170928">
              <a:buFont typeface="Arial" pitchFamily="34" charset="0"/>
              <a:buChar char="•"/>
              <a:defRPr/>
            </a:pPr>
            <a:r>
              <a:rPr lang="en-US" dirty="0"/>
              <a:t>Analysis the data</a:t>
            </a:r>
          </a:p>
          <a:p>
            <a:pPr marL="170928" indent="-170928">
              <a:buFont typeface="Arial" pitchFamily="34" charset="0"/>
              <a:buChar char="•"/>
              <a:defRPr/>
            </a:pPr>
            <a:endParaRPr lang="en-US" dirty="0"/>
          </a:p>
          <a:p>
            <a:pPr>
              <a:defRPr/>
            </a:pPr>
            <a:r>
              <a:rPr lang="en-US" b="1" dirty="0"/>
              <a:t>Study</a:t>
            </a:r>
          </a:p>
          <a:p>
            <a:pPr marL="170928" indent="-170928">
              <a:buFont typeface="Arial" pitchFamily="34" charset="0"/>
              <a:buChar char="•"/>
              <a:defRPr/>
            </a:pPr>
            <a:r>
              <a:rPr lang="en-US" dirty="0"/>
              <a:t>Complete the analysis</a:t>
            </a:r>
          </a:p>
          <a:p>
            <a:pPr marL="170928" indent="-170928">
              <a:buFont typeface="Arial" pitchFamily="34" charset="0"/>
              <a:buChar char="•"/>
              <a:defRPr/>
            </a:pPr>
            <a:r>
              <a:rPr lang="en-US" dirty="0"/>
              <a:t>Compare the data to predictions</a:t>
            </a:r>
          </a:p>
          <a:p>
            <a:pPr marL="170928" indent="-170928">
              <a:buFont typeface="Arial" pitchFamily="34" charset="0"/>
              <a:buChar char="•"/>
              <a:defRPr/>
            </a:pPr>
            <a:r>
              <a:rPr lang="en-US" dirty="0"/>
              <a:t>Summarize learning's</a:t>
            </a:r>
          </a:p>
          <a:p>
            <a:pPr marL="170928" indent="-170928">
              <a:buFont typeface="Arial" pitchFamily="34" charset="0"/>
              <a:buChar char="•"/>
              <a:defRPr/>
            </a:pPr>
            <a:endParaRPr lang="en-US" dirty="0"/>
          </a:p>
          <a:p>
            <a:pPr>
              <a:defRPr/>
            </a:pPr>
            <a:r>
              <a:rPr lang="en-US" b="1" dirty="0"/>
              <a:t>Act</a:t>
            </a:r>
          </a:p>
          <a:p>
            <a:pPr marL="170928" indent="-170928">
              <a:buFont typeface="Arial" pitchFamily="34" charset="0"/>
              <a:buChar char="•"/>
              <a:defRPr/>
            </a:pPr>
            <a:r>
              <a:rPr lang="en-US" dirty="0"/>
              <a:t>Make changes to the process</a:t>
            </a:r>
          </a:p>
          <a:p>
            <a:pPr marL="170928" indent="-170928">
              <a:buFont typeface="Arial" pitchFamily="34" charset="0"/>
              <a:buChar char="•"/>
              <a:defRPr/>
            </a:pPr>
            <a:r>
              <a:rPr lang="en-US" dirty="0"/>
              <a:t>Standardize the process</a:t>
            </a:r>
          </a:p>
          <a:p>
            <a:pPr marL="170928" indent="-170928">
              <a:buFont typeface="Arial" pitchFamily="34" charset="0"/>
              <a:buChar char="•"/>
              <a:defRPr/>
            </a:pPr>
            <a:r>
              <a:rPr lang="en-US" dirty="0"/>
              <a:t>Select the next cycle</a:t>
            </a:r>
          </a:p>
          <a:p>
            <a:pPr marL="170928" indent="-170928">
              <a:buFont typeface="Arial" pitchFamily="34" charset="0"/>
              <a:buChar char="•"/>
              <a:defRPr/>
            </a:pPr>
            <a:r>
              <a:rPr lang="en-US" dirty="0"/>
              <a:t>What change can we make that will result in improvement?</a:t>
            </a:r>
          </a:p>
          <a:p>
            <a:pPr marL="170928" indent="-170928">
              <a:buFont typeface="Arial" pitchFamily="34" charset="0"/>
              <a:buChar char="•"/>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7E196-A732-594A-9B28-364C50E33B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250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Rule of One - Why would you try to take it to a larger scale if you can’t get it to work with one individual?” I think that’s a powerful way to think about it. If I can’t get something to work for myself, why would I try to get other people to do it?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627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TB related example such as increase the % of Presumptive TB cases screened/identified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871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a:t>
            </a:r>
            <a:r>
              <a:rPr lang="en-US" baseline="0" dirty="0"/>
              <a:t> can we effect transformative change?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15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Showing this slide twice to emphasize</a:t>
            </a:r>
            <a:r>
              <a:rPr lang="en-US" baseline="0" dirty="0"/>
              <a:t> that Quality Improvement is all about CHANGE. And</a:t>
            </a:r>
            <a:r>
              <a:rPr lang="mr-IN" baseline="0" dirty="0"/>
              <a:t>…</a:t>
            </a:r>
            <a:r>
              <a:rPr lang="en-US" baseline="0" dirty="0"/>
              <a:t>since</a:t>
            </a:r>
            <a:r>
              <a:rPr lang="en-US" dirty="0"/>
              <a:t> Improvement = Change, effective Change Management is essential for project success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81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LICQ! 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7855" y="2779187"/>
            <a:ext cx="7780276" cy="1468967"/>
          </a:xfrm>
          <a:effectLst/>
        </p:spPr>
        <p:txBody>
          <a:bodyPr anchor="b" anchorCtr="0"/>
          <a:lstStyle>
            <a:lvl1pPr algn="l">
              <a:lnSpc>
                <a:spcPct val="85000"/>
              </a:lnSpc>
              <a:defRPr sz="432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1016005" y="4436535"/>
            <a:ext cx="7443137" cy="1274725"/>
          </a:xfrm>
          <a:effectLst/>
        </p:spPr>
        <p:txBody>
          <a:bodyPr/>
          <a:lstStyle>
            <a:lvl1pPr marL="0" indent="0" algn="l">
              <a:lnSpc>
                <a:spcPct val="85000"/>
              </a:lnSpc>
              <a:buNone/>
              <a:defRPr sz="2880">
                <a:solidFill>
                  <a:schemeClr val="tx1"/>
                </a:solidFill>
                <a:effectLst/>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6" indent="0" algn="ctr">
              <a:buNone/>
              <a:defRPr>
                <a:solidFill>
                  <a:schemeClr val="tx1">
                    <a:tint val="75000"/>
                  </a:schemeClr>
                </a:solidFill>
              </a:defRPr>
            </a:lvl7pPr>
            <a:lvl8pPr marL="3840288" indent="0" algn="ctr">
              <a:buNone/>
              <a:defRPr>
                <a:solidFill>
                  <a:schemeClr val="tx1">
                    <a:tint val="75000"/>
                  </a:schemeClr>
                </a:solidFill>
              </a:defRPr>
            </a:lvl8pPr>
            <a:lvl9pPr marL="4388902" indent="0" algn="ctr">
              <a:buNone/>
              <a:defRPr>
                <a:solidFill>
                  <a:schemeClr val="tx1">
                    <a:tint val="75000"/>
                  </a:schemeClr>
                </a:solidFill>
              </a:defRPr>
            </a:lvl9pPr>
          </a:lstStyle>
          <a:p>
            <a:r>
              <a:rPr lang="en-US"/>
              <a:t>Click to edit Master subtitle style</a:t>
            </a:r>
          </a:p>
        </p:txBody>
      </p:sp>
      <p:pic>
        <p:nvPicPr>
          <p:cNvPr id="5" name="Picture 4">
            <a:extLst>
              <a:ext uri="{FF2B5EF4-FFF2-40B4-BE49-F238E27FC236}">
                <a16:creationId xmlns:a16="http://schemas.microsoft.com/office/drawing/2014/main" id="{607E5970-1ED3-406A-BEAE-3D23354A7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2296" y="282305"/>
            <a:ext cx="4769704" cy="2139163"/>
          </a:xfrm>
          <a:prstGeom prst="rect">
            <a:avLst/>
          </a:prstGeom>
        </p:spPr>
      </p:pic>
    </p:spTree>
    <p:extLst>
      <p:ext uri="{BB962C8B-B14F-4D97-AF65-F5344CB8AC3E}">
        <p14:creationId xmlns:p14="http://schemas.microsoft.com/office/powerpoint/2010/main" val="290330594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CLICQ! White-Bulleted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4" y="-5729054"/>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3240">
                <a:solidFill>
                  <a:srgbClr val="003296"/>
                </a:solidFill>
              </a:defRPr>
            </a:lvl1pPr>
          </a:lstStyle>
          <a:p>
            <a:r>
              <a:rPr lang="en-US" dirty="0"/>
              <a:t>Title here – Bulleted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486D739B-9A04-403F-898F-691ACE851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4806" y="6071404"/>
            <a:ext cx="1290905" cy="579856"/>
          </a:xfrm>
          <a:prstGeom prst="rect">
            <a:avLst/>
          </a:prstGeom>
        </p:spPr>
      </p:pic>
    </p:spTree>
    <p:extLst>
      <p:ext uri="{BB962C8B-B14F-4D97-AF65-F5344CB8AC3E}">
        <p14:creationId xmlns:p14="http://schemas.microsoft.com/office/powerpoint/2010/main" val="2908890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CLICQ! Title only + bottom banner">
    <p:bg>
      <p:bgPr>
        <a:solidFill>
          <a:schemeClr val="bg1"/>
        </a:solidFill>
        <a:effectLst/>
      </p:bgPr>
    </p:bg>
    <p:spTree>
      <p:nvGrpSpPr>
        <p:cNvPr id="1" name=""/>
        <p:cNvGrpSpPr/>
        <p:nvPr/>
      </p:nvGrpSpPr>
      <p:grpSpPr>
        <a:xfrm>
          <a:off x="0" y="0"/>
          <a:ext cx="0" cy="0"/>
          <a:chOff x="0" y="0"/>
          <a:chExt cx="0" cy="0"/>
        </a:xfrm>
      </p:grpSpPr>
      <p:sp>
        <p:nvSpPr>
          <p:cNvPr id="39" name="Rectangle 38"/>
          <p:cNvSpPr/>
          <p:nvPr/>
        </p:nvSpPr>
        <p:spPr>
          <a:xfrm rot="5400000">
            <a:off x="5678333"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2" name="Title 1"/>
          <p:cNvSpPr>
            <a:spLocks noGrp="1"/>
          </p:cNvSpPr>
          <p:nvPr>
            <p:ph type="title" hasCustomPrompt="1"/>
          </p:nvPr>
        </p:nvSpPr>
        <p:spPr/>
        <p:txBody>
          <a:bodyPr/>
          <a:lstStyle>
            <a:lvl1pPr algn="l" defTabSz="1219139" rtl="0" eaLnBrk="1" latinLnBrk="0" hangingPunct="1">
              <a:lnSpc>
                <a:spcPct val="85000"/>
              </a:lnSpc>
              <a:spcBef>
                <a:spcPts val="0"/>
              </a:spcBef>
              <a:spcAft>
                <a:spcPts val="1600"/>
              </a:spcAft>
              <a:buNone/>
              <a:defRPr lang="en-US" sz="320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pic>
        <p:nvPicPr>
          <p:cNvPr id="5" name="Picture 4" descr="Logo&#10;&#10;Description automatically generated with medium confidence">
            <a:extLst>
              <a:ext uri="{FF2B5EF4-FFF2-40B4-BE49-F238E27FC236}">
                <a16:creationId xmlns:a16="http://schemas.microsoft.com/office/drawing/2014/main" id="{C507B23A-A576-4227-87F5-5967891D98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2923" y="6024610"/>
            <a:ext cx="1869077" cy="838261"/>
          </a:xfrm>
          <a:prstGeom prst="rect">
            <a:avLst/>
          </a:prstGeom>
        </p:spPr>
      </p:pic>
    </p:spTree>
    <p:extLst>
      <p:ext uri="{BB962C8B-B14F-4D97-AF65-F5344CB8AC3E}">
        <p14:creationId xmlns:p14="http://schemas.microsoft.com/office/powerpoint/2010/main" val="42498038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CLICQ! 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1219139" rtl="0" eaLnBrk="1" latinLnBrk="0" hangingPunct="1">
              <a:lnSpc>
                <a:spcPct val="85000"/>
              </a:lnSpc>
              <a:spcBef>
                <a:spcPts val="0"/>
              </a:spcBef>
              <a:spcAft>
                <a:spcPts val="1600"/>
              </a:spcAft>
              <a:buNone/>
              <a:defRPr lang="en-US" sz="320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Tree>
    <p:extLst>
      <p:ext uri="{BB962C8B-B14F-4D97-AF65-F5344CB8AC3E}">
        <p14:creationId xmlns:p14="http://schemas.microsoft.com/office/powerpoint/2010/main" val="14286942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CLICQ!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6343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CLICQ! Subcover">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2" y="2460897"/>
            <a:ext cx="7517220" cy="881180"/>
          </a:xfrm>
        </p:spPr>
        <p:txBody>
          <a:bodyPr anchor="t">
            <a:normAutofit/>
          </a:bodyPr>
          <a:lstStyle>
            <a:lvl1pPr algn="l">
              <a:defRPr sz="4800">
                <a:solidFill>
                  <a:schemeClr val="bg1"/>
                </a:solidFill>
              </a:defRPr>
            </a:lvl1pPr>
          </a:lstStyle>
          <a:p>
            <a:r>
              <a:rPr lang="en-US"/>
              <a:t>Transition Slide</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896454" y="3532139"/>
            <a:ext cx="4724401" cy="385764"/>
          </a:xfrm>
        </p:spPr>
        <p:txBody>
          <a:bodyPr/>
          <a:lstStyle>
            <a:lvl1pPr marL="0" indent="0" algn="l">
              <a:buNone/>
              <a:defRPr sz="2400">
                <a:solidFill>
                  <a:schemeClr val="bg1"/>
                </a:solidFill>
                <a:latin typeface="+mn-lt"/>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5"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1" y="4763027"/>
            <a:ext cx="6323281" cy="766116"/>
          </a:xfrm>
          <a:prstGeom prst="rect">
            <a:avLst/>
          </a:prstGeom>
        </p:spPr>
      </p:pic>
      <p:sp>
        <p:nvSpPr>
          <p:cNvPr id="9" name="Slide Number Placeholder 2">
            <a:extLst>
              <a:ext uri="{FF2B5EF4-FFF2-40B4-BE49-F238E27FC236}">
                <a16:creationId xmlns:a16="http://schemas.microsoft.com/office/drawing/2014/main" id="{6FC96E6F-A0D6-5F47-80BC-E1490312B76D}"/>
              </a:ext>
            </a:extLst>
          </p:cNvPr>
          <p:cNvSpPr>
            <a:spLocks noGrp="1"/>
          </p:cNvSpPr>
          <p:nvPr>
            <p:ph type="sldNum" sz="quarter" idx="12"/>
          </p:nvPr>
        </p:nvSpPr>
        <p:spPr>
          <a:xfrm>
            <a:off x="9104348" y="6191699"/>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6" name="Picture 5" descr="Logo&#10;&#10;Description automatically generated with medium confidence">
            <a:extLst>
              <a:ext uri="{FF2B5EF4-FFF2-40B4-BE49-F238E27FC236}">
                <a16:creationId xmlns:a16="http://schemas.microsoft.com/office/drawing/2014/main" id="{74CD646B-5836-4379-AD91-0C0CC82A4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6736" y="914401"/>
            <a:ext cx="3398105" cy="1524015"/>
          </a:xfrm>
          <a:prstGeom prst="rect">
            <a:avLst/>
          </a:prstGeom>
        </p:spPr>
      </p:pic>
    </p:spTree>
    <p:extLst>
      <p:ext uri="{BB962C8B-B14F-4D97-AF65-F5344CB8AC3E}">
        <p14:creationId xmlns:p14="http://schemas.microsoft.com/office/powerpoint/2010/main" val="3321571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_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89588" y="2956248"/>
            <a:ext cx="10363200" cy="1157816"/>
          </a:xfrm>
        </p:spPr>
        <p:txBody>
          <a:bodyPr anchor="ctr" anchorCtr="0"/>
          <a:lstStyle>
            <a:lvl1pPr marL="0" indent="0" algn="ctr">
              <a:buNone/>
              <a:defRPr sz="4800" baseline="0">
                <a:solidFill>
                  <a:schemeClr val="bg1"/>
                </a:solidFill>
                <a:effectLst/>
              </a:defRPr>
            </a:lvl1pPr>
            <a:lvl2pPr marL="609555" indent="0">
              <a:buNone/>
              <a:defRPr sz="2400">
                <a:solidFill>
                  <a:schemeClr val="tx1">
                    <a:tint val="75000"/>
                  </a:schemeClr>
                </a:solidFill>
              </a:defRPr>
            </a:lvl2pPr>
            <a:lvl3pPr marL="1219111"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6"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dirty="0"/>
              <a:t>Transition Slide</a:t>
            </a:r>
          </a:p>
        </p:txBody>
      </p:sp>
    </p:spTree>
    <p:extLst>
      <p:ext uri="{BB962C8B-B14F-4D97-AF65-F5344CB8AC3E}">
        <p14:creationId xmlns:p14="http://schemas.microsoft.com/office/powerpoint/2010/main" val="632779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1_CLICQ! White-Bulleted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Bulleted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486D739B-9A04-403F-898F-691ACE851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4805" y="6071403"/>
            <a:ext cx="1290905" cy="579856"/>
          </a:xfrm>
          <a:prstGeom prst="rect">
            <a:avLst/>
          </a:prstGeom>
        </p:spPr>
      </p:pic>
    </p:spTree>
    <p:extLst>
      <p:ext uri="{BB962C8B-B14F-4D97-AF65-F5344CB8AC3E}">
        <p14:creationId xmlns:p14="http://schemas.microsoft.com/office/powerpoint/2010/main" val="26022506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CLICQ! Thank You &amp; Contact">
    <p:bg>
      <p:bgPr>
        <a:solidFill>
          <a:schemeClr val="accent1">
            <a:lumMod val="75000"/>
          </a:schemeClr>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5"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1" y="4763027"/>
            <a:ext cx="6323281" cy="766116"/>
          </a:xfrm>
          <a:prstGeom prst="rect">
            <a:avLst/>
          </a:prstGeom>
        </p:spPr>
      </p:pic>
      <p:sp>
        <p:nvSpPr>
          <p:cNvPr id="6" name="Title 1">
            <a:extLst>
              <a:ext uri="{FF2B5EF4-FFF2-40B4-BE49-F238E27FC236}">
                <a16:creationId xmlns:a16="http://schemas.microsoft.com/office/drawing/2014/main" id="{54223FAA-8ECE-074E-9A27-43ABEF299510}"/>
              </a:ext>
            </a:extLst>
          </p:cNvPr>
          <p:cNvSpPr>
            <a:spLocks noGrp="1"/>
          </p:cNvSpPr>
          <p:nvPr>
            <p:ph type="ctrTitle" hasCustomPrompt="1"/>
          </p:nvPr>
        </p:nvSpPr>
        <p:spPr>
          <a:xfrm>
            <a:off x="914402" y="1602116"/>
            <a:ext cx="7517220" cy="878627"/>
          </a:xfrm>
        </p:spPr>
        <p:txBody>
          <a:bodyPr anchor="t">
            <a:normAutofit/>
          </a:bodyPr>
          <a:lstStyle>
            <a:lvl1pPr algn="l">
              <a:defRPr sz="4800">
                <a:solidFill>
                  <a:schemeClr val="bg1"/>
                </a:solidFill>
              </a:defRPr>
            </a:lvl1pPr>
          </a:lstStyle>
          <a:p>
            <a:r>
              <a:rPr lang="en-US"/>
              <a:t>Thank you!</a:t>
            </a:r>
          </a:p>
        </p:txBody>
      </p:sp>
      <p:sp>
        <p:nvSpPr>
          <p:cNvPr id="3" name="Text Placeholder 2">
            <a:extLst>
              <a:ext uri="{FF2B5EF4-FFF2-40B4-BE49-F238E27FC236}">
                <a16:creationId xmlns:a16="http://schemas.microsoft.com/office/drawing/2014/main" id="{1D875F82-6370-A749-8699-F578D8688226}"/>
              </a:ext>
            </a:extLst>
          </p:cNvPr>
          <p:cNvSpPr>
            <a:spLocks noGrp="1"/>
          </p:cNvSpPr>
          <p:nvPr>
            <p:ph type="body" sz="quarter" idx="10" hasCustomPrompt="1"/>
          </p:nvPr>
        </p:nvSpPr>
        <p:spPr>
          <a:xfrm>
            <a:off x="4954593" y="4053017"/>
            <a:ext cx="5956428" cy="597483"/>
          </a:xfrm>
        </p:spPr>
        <p:txBody>
          <a:bodyPr>
            <a:normAutofit/>
          </a:bodyPr>
          <a:lstStyle>
            <a:lvl1pPr>
              <a:defRPr sz="2000">
                <a:solidFill>
                  <a:schemeClr val="bg1"/>
                </a:solidFill>
              </a:defRPr>
            </a:lvl1pPr>
          </a:lstStyle>
          <a:p>
            <a:pPr lvl="0"/>
            <a:r>
              <a:rPr lang="en-US"/>
              <a:t>Name and Contact Information</a:t>
            </a:r>
          </a:p>
        </p:txBody>
      </p:sp>
      <p:sp>
        <p:nvSpPr>
          <p:cNvPr id="8" name="Slide Number Placeholder 2">
            <a:extLst>
              <a:ext uri="{FF2B5EF4-FFF2-40B4-BE49-F238E27FC236}">
                <a16:creationId xmlns:a16="http://schemas.microsoft.com/office/drawing/2014/main" id="{26239EAC-FA51-CC44-BCB9-9E4333BE59DD}"/>
              </a:ext>
            </a:extLst>
          </p:cNvPr>
          <p:cNvSpPr>
            <a:spLocks noGrp="1"/>
          </p:cNvSpPr>
          <p:nvPr>
            <p:ph type="sldNum" sz="quarter" idx="12"/>
          </p:nvPr>
        </p:nvSpPr>
        <p:spPr>
          <a:xfrm>
            <a:off x="9037673" y="6178768"/>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5" name="Picture 4" descr="Logo&#10;&#10;Description automatically generated with medium confidence">
            <a:extLst>
              <a:ext uri="{FF2B5EF4-FFF2-40B4-BE49-F238E27FC236}">
                <a16:creationId xmlns:a16="http://schemas.microsoft.com/office/drawing/2014/main" id="{14D3853D-F9C7-47D4-8A97-C54227054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320" y="2553582"/>
            <a:ext cx="3092400" cy="1386909"/>
          </a:xfrm>
          <a:prstGeom prst="rect">
            <a:avLst/>
          </a:prstGeom>
        </p:spPr>
      </p:pic>
    </p:spTree>
    <p:extLst>
      <p:ext uri="{BB962C8B-B14F-4D97-AF65-F5344CB8AC3E}">
        <p14:creationId xmlns:p14="http://schemas.microsoft.com/office/powerpoint/2010/main" val="3522272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_CLICQ! White-Just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Just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ctr">
            <a:normAutofit/>
          </a:bodyPr>
          <a:lstStyle>
            <a:lvl1pPr marL="0" indent="0" algn="ctr">
              <a:buFont typeface="Arial" panose="020B0604020202020204" pitchFamily="34" charset="0"/>
              <a:buNone/>
              <a:defRPr sz="2800">
                <a:solidFill>
                  <a:schemeClr val="tx1"/>
                </a:solidFill>
              </a:defRPr>
            </a:lvl1pPr>
            <a:lvl2pPr marL="457177" indent="0">
              <a:buFont typeface="Courier New" panose="02070309020205020404" pitchFamily="49" charset="0"/>
              <a:buNone/>
              <a:defRPr sz="2400"/>
            </a:lvl2pPr>
            <a:lvl3pPr marL="1257237" indent="-342882">
              <a:buFont typeface="Wingdings" pitchFamily="2" charset="2"/>
              <a:buChar char="§"/>
              <a:defRPr sz="2000"/>
            </a:lvl3pPr>
            <a:lvl4pPr marL="1657268" indent="-285737">
              <a:buFont typeface="Arial" panose="020B0604020202020204" pitchFamily="34" charset="0"/>
              <a:buChar char="•"/>
              <a:defRPr sz="1801"/>
            </a:lvl4pPr>
            <a:lvl5pPr marL="2114446" indent="-285737">
              <a:buFont typeface="Courier New" panose="02070309020205020404" pitchFamily="49" charset="0"/>
              <a:buChar char="o"/>
              <a:defRPr sz="1801"/>
            </a:lvl5pPr>
          </a:lstStyle>
          <a:p>
            <a:pPr lvl="0"/>
            <a:r>
              <a:rPr lang="en-US" dirty="0"/>
              <a:t>Information or a quote can go here in the middle.</a:t>
            </a:r>
          </a:p>
        </p:txBody>
      </p:sp>
      <p:sp>
        <p:nvSpPr>
          <p:cNvPr id="12" name="Slide Number Placeholder 2">
            <a:extLst>
              <a:ext uri="{FF2B5EF4-FFF2-40B4-BE49-F238E27FC236}">
                <a16:creationId xmlns:a16="http://schemas.microsoft.com/office/drawing/2014/main" id="{A560D025-24FF-A246-B49D-F88BAD1C2482}"/>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D8DF445D-A118-4555-8C9C-6ADB8E7CF3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0961" y="6065219"/>
            <a:ext cx="1275260" cy="572828"/>
          </a:xfrm>
          <a:prstGeom prst="rect">
            <a:avLst/>
          </a:prstGeom>
        </p:spPr>
      </p:pic>
    </p:spTree>
    <p:extLst>
      <p:ext uri="{BB962C8B-B14F-4D97-AF65-F5344CB8AC3E}">
        <p14:creationId xmlns:p14="http://schemas.microsoft.com/office/powerpoint/2010/main" val="39716853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2_CLICQ! White-Bullets &amp;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Bullets and Image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39"/>
          </a:xfrm>
          <a:solidFill>
            <a:schemeClr val="tx1">
              <a:alpha val="21000"/>
            </a:schemeClr>
          </a:solidFill>
        </p:spPr>
        <p:txBody>
          <a:bodyPr/>
          <a:lstStyle>
            <a:lvl1pPr marL="0" marR="0" indent="0" algn="ctr"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6BDBB4C8-78A3-476E-8AFA-3C56FFD6A0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3160" y="6181480"/>
            <a:ext cx="1174440" cy="527541"/>
          </a:xfrm>
          <a:prstGeom prst="rect">
            <a:avLst/>
          </a:prstGeom>
        </p:spPr>
      </p:pic>
    </p:spTree>
    <p:extLst>
      <p:ext uri="{BB962C8B-B14F-4D97-AF65-F5344CB8AC3E}">
        <p14:creationId xmlns:p14="http://schemas.microsoft.com/office/powerpoint/2010/main" val="179623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LICQ! White-Bullets &amp; Char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Bullets and Chart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803ED863-68C1-4147-905D-3853161920E0}"/>
              </a:ext>
            </a:extLst>
          </p:cNvPr>
          <p:cNvSpPr>
            <a:spLocks noGrp="1"/>
          </p:cNvSpPr>
          <p:nvPr>
            <p:ph type="chart" sz="quarter" idx="11"/>
          </p:nvPr>
        </p:nvSpPr>
        <p:spPr>
          <a:xfrm>
            <a:off x="6553203" y="1743076"/>
            <a:ext cx="4724400" cy="3881439"/>
          </a:xfrm>
        </p:spPr>
        <p:txBody>
          <a:bodyPr anchor="ctr"/>
          <a:lstStyle>
            <a:lvl1pPr algn="ctr">
              <a:defRPr>
                <a:solidFill>
                  <a:schemeClr val="tx1"/>
                </a:solidFill>
              </a:defRPr>
            </a:lvl1pPr>
          </a:lstStyle>
          <a:p>
            <a:r>
              <a:rPr lang="en-US"/>
              <a:t>Click icon to add chart</a:t>
            </a:r>
            <a:endParaRPr lang="en-US" dirty="0"/>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5" name="Slide Number Placeholder 2">
            <a:extLst>
              <a:ext uri="{FF2B5EF4-FFF2-40B4-BE49-F238E27FC236}">
                <a16:creationId xmlns:a16="http://schemas.microsoft.com/office/drawing/2014/main" id="{2D6D9889-814E-8E49-BB47-5B650AD58051}"/>
              </a:ext>
            </a:extLst>
          </p:cNvPr>
          <p:cNvSpPr>
            <a:spLocks noGrp="1"/>
          </p:cNvSpPr>
          <p:nvPr>
            <p:ph type="sldNum" sz="quarter" idx="13"/>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7861281D-07F8-4B4C-AF54-6DDCEB322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1816" y="6094809"/>
            <a:ext cx="1186689" cy="533044"/>
          </a:xfrm>
          <a:prstGeom prst="rect">
            <a:avLst/>
          </a:prstGeom>
        </p:spPr>
      </p:pic>
    </p:spTree>
    <p:extLst>
      <p:ext uri="{BB962C8B-B14F-4D97-AF65-F5344CB8AC3E}">
        <p14:creationId xmlns:p14="http://schemas.microsoft.com/office/powerpoint/2010/main" val="1154535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LICQ! Thank You &amp; Contact">
    <p:bg>
      <p:bgPr>
        <a:solidFill>
          <a:schemeClr val="accent1">
            <a:lumMod val="75000"/>
          </a:schemeClr>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6"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6"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2" y="4763027"/>
            <a:ext cx="6323281" cy="766116"/>
          </a:xfrm>
          <a:prstGeom prst="rect">
            <a:avLst/>
          </a:prstGeom>
        </p:spPr>
      </p:pic>
      <p:sp>
        <p:nvSpPr>
          <p:cNvPr id="6" name="Title 1">
            <a:extLst>
              <a:ext uri="{FF2B5EF4-FFF2-40B4-BE49-F238E27FC236}">
                <a16:creationId xmlns:a16="http://schemas.microsoft.com/office/drawing/2014/main" id="{54223FAA-8ECE-074E-9A27-43ABEF299510}"/>
              </a:ext>
            </a:extLst>
          </p:cNvPr>
          <p:cNvSpPr>
            <a:spLocks noGrp="1"/>
          </p:cNvSpPr>
          <p:nvPr>
            <p:ph type="ctrTitle" hasCustomPrompt="1"/>
          </p:nvPr>
        </p:nvSpPr>
        <p:spPr>
          <a:xfrm>
            <a:off x="914403" y="1602117"/>
            <a:ext cx="7517220" cy="878627"/>
          </a:xfrm>
        </p:spPr>
        <p:txBody>
          <a:bodyPr anchor="t">
            <a:normAutofit/>
          </a:bodyPr>
          <a:lstStyle>
            <a:lvl1pPr algn="l">
              <a:defRPr sz="4320">
                <a:solidFill>
                  <a:schemeClr val="bg1"/>
                </a:solidFill>
              </a:defRPr>
            </a:lvl1pPr>
          </a:lstStyle>
          <a:p>
            <a:r>
              <a:rPr lang="en-US"/>
              <a:t>Thank you!</a:t>
            </a:r>
          </a:p>
        </p:txBody>
      </p:sp>
      <p:sp>
        <p:nvSpPr>
          <p:cNvPr id="3" name="Text Placeholder 2">
            <a:extLst>
              <a:ext uri="{FF2B5EF4-FFF2-40B4-BE49-F238E27FC236}">
                <a16:creationId xmlns:a16="http://schemas.microsoft.com/office/drawing/2014/main" id="{1D875F82-6370-A749-8699-F578D8688226}"/>
              </a:ext>
            </a:extLst>
          </p:cNvPr>
          <p:cNvSpPr>
            <a:spLocks noGrp="1"/>
          </p:cNvSpPr>
          <p:nvPr>
            <p:ph type="body" sz="quarter" idx="10" hasCustomPrompt="1"/>
          </p:nvPr>
        </p:nvSpPr>
        <p:spPr>
          <a:xfrm>
            <a:off x="4954594" y="4053017"/>
            <a:ext cx="5956428" cy="597484"/>
          </a:xfrm>
        </p:spPr>
        <p:txBody>
          <a:bodyPr>
            <a:normAutofit/>
          </a:bodyPr>
          <a:lstStyle>
            <a:lvl1pPr>
              <a:defRPr sz="1800">
                <a:solidFill>
                  <a:schemeClr val="bg1"/>
                </a:solidFill>
              </a:defRPr>
            </a:lvl1pPr>
          </a:lstStyle>
          <a:p>
            <a:pPr lvl="0"/>
            <a:r>
              <a:rPr lang="en-US"/>
              <a:t>Name and Contact Information</a:t>
            </a:r>
          </a:p>
        </p:txBody>
      </p:sp>
      <p:sp>
        <p:nvSpPr>
          <p:cNvPr id="8" name="Slide Number Placeholder 2">
            <a:extLst>
              <a:ext uri="{FF2B5EF4-FFF2-40B4-BE49-F238E27FC236}">
                <a16:creationId xmlns:a16="http://schemas.microsoft.com/office/drawing/2014/main" id="{26239EAC-FA51-CC44-BCB9-9E4333BE59DD}"/>
              </a:ext>
            </a:extLst>
          </p:cNvPr>
          <p:cNvSpPr>
            <a:spLocks noGrp="1"/>
          </p:cNvSpPr>
          <p:nvPr>
            <p:ph type="sldNum" sz="quarter" idx="12"/>
          </p:nvPr>
        </p:nvSpPr>
        <p:spPr>
          <a:xfrm>
            <a:off x="9037673" y="6178770"/>
            <a:ext cx="2743200" cy="365125"/>
          </a:xfrm>
        </p:spPr>
        <p:txBody>
          <a:bodyPr/>
          <a:lstStyle>
            <a:lvl1pPr>
              <a:defRPr sz="1261">
                <a:solidFill>
                  <a:schemeClr val="bg1"/>
                </a:solidFill>
              </a:defRPr>
            </a:lvl1pPr>
          </a:lstStyle>
          <a:p>
            <a:fld id="{1EA85E74-CFD1-43C2-9168-DB4B3F980C18}" type="slidenum">
              <a:rPr lang="en-US" smtClean="0"/>
              <a:t>‹#›</a:t>
            </a:fld>
            <a:endParaRPr lang="en-US"/>
          </a:p>
        </p:txBody>
      </p:sp>
      <p:pic>
        <p:nvPicPr>
          <p:cNvPr id="5" name="Picture 4" descr="Logo&#10;&#10;Description automatically generated with medium confidence">
            <a:extLst>
              <a:ext uri="{FF2B5EF4-FFF2-40B4-BE49-F238E27FC236}">
                <a16:creationId xmlns:a16="http://schemas.microsoft.com/office/drawing/2014/main" id="{14D3853D-F9C7-47D4-8A97-C54227054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320" y="2553582"/>
            <a:ext cx="3092400" cy="1386910"/>
          </a:xfrm>
          <a:prstGeom prst="rect">
            <a:avLst/>
          </a:prstGeom>
        </p:spPr>
      </p:pic>
    </p:spTree>
    <p:extLst>
      <p:ext uri="{BB962C8B-B14F-4D97-AF65-F5344CB8AC3E}">
        <p14:creationId xmlns:p14="http://schemas.microsoft.com/office/powerpoint/2010/main" val="29789399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LICQ! Image+Content">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ABA5A3A-4691-2C48-8C4C-1050F03685DE}"/>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AFB4441-9DFA-5F45-962A-81DB39761403}"/>
              </a:ext>
            </a:extLst>
          </p:cNvPr>
          <p:cNvSpPr>
            <a:spLocks noGrp="1"/>
          </p:cNvSpPr>
          <p:nvPr>
            <p:ph type="ctrTitle" hasCustomPrompt="1"/>
          </p:nvPr>
        </p:nvSpPr>
        <p:spPr>
          <a:xfrm>
            <a:off x="6553201" y="934425"/>
            <a:ext cx="4724401" cy="563524"/>
          </a:xfrm>
        </p:spPr>
        <p:txBody>
          <a:bodyPr anchor="t">
            <a:normAutofit/>
          </a:bodyPr>
          <a:lstStyle>
            <a:lvl1pPr algn="l">
              <a:defRPr sz="3200">
                <a:solidFill>
                  <a:srgbClr val="003296"/>
                </a:solidFill>
              </a:defRPr>
            </a:lvl1pPr>
          </a:lstStyle>
          <a:p>
            <a:r>
              <a:rPr lang="en-US" dirty="0"/>
              <a:t>Title Area - Alternate </a:t>
            </a:r>
          </a:p>
        </p:txBody>
      </p:sp>
      <p:sp>
        <p:nvSpPr>
          <p:cNvPr id="19" name="Rectangle 18">
            <a:extLst>
              <a:ext uri="{FF2B5EF4-FFF2-40B4-BE49-F238E27FC236}">
                <a16:creationId xmlns:a16="http://schemas.microsoft.com/office/drawing/2014/main" id="{2E93C2AF-011C-8044-9429-C33BADE417FE}"/>
              </a:ext>
            </a:extLst>
          </p:cNvPr>
          <p:cNvSpPr/>
          <p:nvPr/>
        </p:nvSpPr>
        <p:spPr>
          <a:xfrm>
            <a:off x="3" y="0"/>
            <a:ext cx="457200" cy="6868755"/>
          </a:xfrm>
          <a:prstGeom prst="rect">
            <a:avLst/>
          </a:prstGeom>
          <a:gradFill>
            <a:gsLst>
              <a:gs pos="20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Picture Placeholder 2">
            <a:extLst>
              <a:ext uri="{FF2B5EF4-FFF2-40B4-BE49-F238E27FC236}">
                <a16:creationId xmlns:a16="http://schemas.microsoft.com/office/drawing/2014/main" id="{235EC2E8-2543-4649-8D59-623D57F87097}"/>
              </a:ext>
            </a:extLst>
          </p:cNvPr>
          <p:cNvSpPr>
            <a:spLocks noGrp="1"/>
          </p:cNvSpPr>
          <p:nvPr>
            <p:ph type="pic" sz="quarter" idx="12"/>
          </p:nvPr>
        </p:nvSpPr>
        <p:spPr>
          <a:xfrm>
            <a:off x="457201" y="0"/>
            <a:ext cx="5270500" cy="6858000"/>
          </a:xfrm>
          <a:solidFill>
            <a:schemeClr val="tx1">
              <a:alpha val="20000"/>
            </a:schemeClr>
          </a:solidFill>
          <a:ln>
            <a:noFill/>
          </a:ln>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9" name="Text Placeholder 5">
            <a:extLst>
              <a:ext uri="{FF2B5EF4-FFF2-40B4-BE49-F238E27FC236}">
                <a16:creationId xmlns:a16="http://schemas.microsoft.com/office/drawing/2014/main" id="{E7D05C2A-A64D-3645-BAEB-CFB7B8B8D869}"/>
              </a:ext>
            </a:extLst>
          </p:cNvPr>
          <p:cNvSpPr>
            <a:spLocks noGrp="1"/>
          </p:cNvSpPr>
          <p:nvPr>
            <p:ph type="body" sz="quarter" idx="13" hasCustomPrompt="1"/>
          </p:nvPr>
        </p:nvSpPr>
        <p:spPr>
          <a:xfrm>
            <a:off x="6566452"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1" name="Slide Number Placeholder 2">
            <a:extLst>
              <a:ext uri="{FF2B5EF4-FFF2-40B4-BE49-F238E27FC236}">
                <a16:creationId xmlns:a16="http://schemas.microsoft.com/office/drawing/2014/main" id="{4D5B6E44-9321-7345-A9CE-4D885F65602D}"/>
              </a:ext>
            </a:extLst>
          </p:cNvPr>
          <p:cNvSpPr>
            <a:spLocks noGrp="1"/>
          </p:cNvSpPr>
          <p:nvPr>
            <p:ph type="sldNum" sz="quarter" idx="14"/>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FC236C83-05D4-4D44-A5F1-B24CAA5DE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220" y="6092218"/>
            <a:ext cx="1198227" cy="538225"/>
          </a:xfrm>
          <a:prstGeom prst="rect">
            <a:avLst/>
          </a:prstGeom>
        </p:spPr>
      </p:pic>
    </p:spTree>
    <p:extLst>
      <p:ext uri="{BB962C8B-B14F-4D97-AF65-F5344CB8AC3E}">
        <p14:creationId xmlns:p14="http://schemas.microsoft.com/office/powerpoint/2010/main" val="11883010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LICQ! Image+Steps">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1438DF6-DB6E-9241-ADB6-D020994F88B8}"/>
              </a:ext>
            </a:extLst>
          </p:cNvPr>
          <p:cNvSpPr>
            <a:spLocks noGrp="1"/>
          </p:cNvSpPr>
          <p:nvPr>
            <p:ph type="body" sz="quarter" idx="12" hasCustomPrompt="1"/>
          </p:nvPr>
        </p:nvSpPr>
        <p:spPr>
          <a:xfrm>
            <a:off x="1244575" y="2200897"/>
            <a:ext cx="18288" cy="3271624"/>
          </a:xfrm>
          <a:prstGeom prst="rect">
            <a:avLst/>
          </a:prstGeom>
          <a:solidFill>
            <a:schemeClr val="accent3"/>
          </a:solidFill>
        </p:spPr>
        <p:txBody>
          <a:bodyPr/>
          <a:lstStyle>
            <a:lvl1pPr marL="0" indent="0">
              <a:buNone/>
              <a:defRPr/>
            </a:lvl1pPr>
          </a:lstStyle>
          <a:p>
            <a:pPr lvl="0"/>
            <a:r>
              <a:rPr lang="en-US"/>
              <a:t> </a:t>
            </a:r>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22C05A-A49F-F549-8EEE-2732FAE79548}"/>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9CF4D8F-53B0-C741-9F8E-A6E705679F52}"/>
              </a:ext>
            </a:extLst>
          </p:cNvPr>
          <p:cNvSpPr>
            <a:spLocks noGrp="1"/>
          </p:cNvSpPr>
          <p:nvPr>
            <p:ph type="body" sz="quarter" idx="11" hasCustomPrompt="1"/>
          </p:nvPr>
        </p:nvSpPr>
        <p:spPr>
          <a:xfrm>
            <a:off x="914403" y="1901339"/>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18" name="Text Placeholder 4">
            <a:extLst>
              <a:ext uri="{FF2B5EF4-FFF2-40B4-BE49-F238E27FC236}">
                <a16:creationId xmlns:a16="http://schemas.microsoft.com/office/drawing/2014/main" id="{D52E452A-B5A1-0E48-8D1F-BFCDCFF4693A}"/>
              </a:ext>
            </a:extLst>
          </p:cNvPr>
          <p:cNvSpPr>
            <a:spLocks noGrp="1"/>
          </p:cNvSpPr>
          <p:nvPr>
            <p:ph type="body" sz="quarter" idx="13" hasCustomPrompt="1"/>
          </p:nvPr>
        </p:nvSpPr>
        <p:spPr>
          <a:xfrm>
            <a:off x="914403" y="2825165"/>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19" name="Text Placeholder 4">
            <a:extLst>
              <a:ext uri="{FF2B5EF4-FFF2-40B4-BE49-F238E27FC236}">
                <a16:creationId xmlns:a16="http://schemas.microsoft.com/office/drawing/2014/main" id="{450A6E0E-AE92-BE4C-BD96-A472FEDC484A}"/>
              </a:ext>
            </a:extLst>
          </p:cNvPr>
          <p:cNvSpPr>
            <a:spLocks noGrp="1"/>
          </p:cNvSpPr>
          <p:nvPr>
            <p:ph type="body" sz="quarter" idx="14" hasCustomPrompt="1"/>
          </p:nvPr>
        </p:nvSpPr>
        <p:spPr>
          <a:xfrm>
            <a:off x="914403" y="3833833"/>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22" name="Text Placeholder 4">
            <a:extLst>
              <a:ext uri="{FF2B5EF4-FFF2-40B4-BE49-F238E27FC236}">
                <a16:creationId xmlns:a16="http://schemas.microsoft.com/office/drawing/2014/main" id="{81F26DE1-166D-CC4B-89C4-D24593948241}"/>
              </a:ext>
            </a:extLst>
          </p:cNvPr>
          <p:cNvSpPr>
            <a:spLocks noGrp="1"/>
          </p:cNvSpPr>
          <p:nvPr>
            <p:ph type="body" sz="quarter" idx="15" hasCustomPrompt="1"/>
          </p:nvPr>
        </p:nvSpPr>
        <p:spPr>
          <a:xfrm>
            <a:off x="914403" y="4842501"/>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28" name="Title 1">
            <a:extLst>
              <a:ext uri="{FF2B5EF4-FFF2-40B4-BE49-F238E27FC236}">
                <a16:creationId xmlns:a16="http://schemas.microsoft.com/office/drawing/2014/main" id="{E4E157B6-08A4-0848-989E-7A1F3D0E3D33}"/>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Alternate</a:t>
            </a:r>
          </a:p>
        </p:txBody>
      </p:sp>
      <p:sp>
        <p:nvSpPr>
          <p:cNvPr id="31" name="Text Placeholder 5">
            <a:extLst>
              <a:ext uri="{FF2B5EF4-FFF2-40B4-BE49-F238E27FC236}">
                <a16:creationId xmlns:a16="http://schemas.microsoft.com/office/drawing/2014/main" id="{A9E4364B-9B23-274F-B482-B585C1BE2503}"/>
              </a:ext>
            </a:extLst>
          </p:cNvPr>
          <p:cNvSpPr>
            <a:spLocks noGrp="1"/>
          </p:cNvSpPr>
          <p:nvPr>
            <p:ph type="body" sz="quarter" idx="16" hasCustomPrompt="1"/>
          </p:nvPr>
        </p:nvSpPr>
        <p:spPr>
          <a:xfrm>
            <a:off x="1778000" y="1949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2" name="Text Placeholder 5">
            <a:extLst>
              <a:ext uri="{FF2B5EF4-FFF2-40B4-BE49-F238E27FC236}">
                <a16:creationId xmlns:a16="http://schemas.microsoft.com/office/drawing/2014/main" id="{A8C8569C-08E7-AA49-94CA-8CDF3B025995}"/>
              </a:ext>
            </a:extLst>
          </p:cNvPr>
          <p:cNvSpPr>
            <a:spLocks noGrp="1"/>
          </p:cNvSpPr>
          <p:nvPr>
            <p:ph type="body" sz="quarter" idx="17" hasCustomPrompt="1"/>
          </p:nvPr>
        </p:nvSpPr>
        <p:spPr>
          <a:xfrm>
            <a:off x="1778000" y="28641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3" name="Text Placeholder 5">
            <a:extLst>
              <a:ext uri="{FF2B5EF4-FFF2-40B4-BE49-F238E27FC236}">
                <a16:creationId xmlns:a16="http://schemas.microsoft.com/office/drawing/2014/main" id="{D04AA3E8-8D6B-6B4E-BDC0-21D53245B216}"/>
              </a:ext>
            </a:extLst>
          </p:cNvPr>
          <p:cNvSpPr>
            <a:spLocks noGrp="1"/>
          </p:cNvSpPr>
          <p:nvPr>
            <p:ph type="body" sz="quarter" idx="18" hasCustomPrompt="1"/>
          </p:nvPr>
        </p:nvSpPr>
        <p:spPr>
          <a:xfrm>
            <a:off x="1778000" y="3854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4" name="Text Placeholder 5">
            <a:extLst>
              <a:ext uri="{FF2B5EF4-FFF2-40B4-BE49-F238E27FC236}">
                <a16:creationId xmlns:a16="http://schemas.microsoft.com/office/drawing/2014/main" id="{2DC318DB-5124-C34F-947C-F5DC04653820}"/>
              </a:ext>
            </a:extLst>
          </p:cNvPr>
          <p:cNvSpPr>
            <a:spLocks noGrp="1"/>
          </p:cNvSpPr>
          <p:nvPr>
            <p:ph type="body" sz="quarter" idx="19" hasCustomPrompt="1"/>
          </p:nvPr>
        </p:nvSpPr>
        <p:spPr>
          <a:xfrm>
            <a:off x="1778000" y="4870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 name="Picture Placeholder 2">
            <a:extLst>
              <a:ext uri="{FF2B5EF4-FFF2-40B4-BE49-F238E27FC236}">
                <a16:creationId xmlns:a16="http://schemas.microsoft.com/office/drawing/2014/main" id="{0633D53B-2ADB-D445-B797-B54A664DE5A6}"/>
              </a:ext>
            </a:extLst>
          </p:cNvPr>
          <p:cNvSpPr>
            <a:spLocks noGrp="1"/>
          </p:cNvSpPr>
          <p:nvPr>
            <p:ph type="pic" sz="quarter" idx="20"/>
          </p:nvPr>
        </p:nvSpPr>
        <p:spPr>
          <a:xfrm>
            <a:off x="6096000" y="-6350"/>
            <a:ext cx="6096000" cy="6864351"/>
          </a:xfrm>
          <a:solidFill>
            <a:schemeClr val="tx1">
              <a:alpha val="21000"/>
            </a:schemeClr>
          </a:solidFill>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20" name="Slide Number Placeholder 2">
            <a:extLst>
              <a:ext uri="{FF2B5EF4-FFF2-40B4-BE49-F238E27FC236}">
                <a16:creationId xmlns:a16="http://schemas.microsoft.com/office/drawing/2014/main" id="{06DBEEE9-B67A-DB4E-8F97-D98EBB3437FA}"/>
              </a:ext>
            </a:extLst>
          </p:cNvPr>
          <p:cNvSpPr>
            <a:spLocks noGrp="1"/>
          </p:cNvSpPr>
          <p:nvPr>
            <p:ph type="sldNum" sz="quarter" idx="21"/>
          </p:nvPr>
        </p:nvSpPr>
        <p:spPr>
          <a:xfrm>
            <a:off x="9037673" y="6178768"/>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E8B595A1-6DEB-452F-8ACD-A4157968ED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1" y="6052971"/>
            <a:ext cx="1372972" cy="616719"/>
          </a:xfrm>
          <a:prstGeom prst="rect">
            <a:avLst/>
          </a:prstGeom>
        </p:spPr>
      </p:pic>
    </p:spTree>
    <p:extLst>
      <p:ext uri="{BB962C8B-B14F-4D97-AF65-F5344CB8AC3E}">
        <p14:creationId xmlns:p14="http://schemas.microsoft.com/office/powerpoint/2010/main" val="3548433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LICQ! Image+Timelin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90B7B7-E1DC-254D-B895-2AF9ADC1D021}"/>
              </a:ext>
            </a:extLst>
          </p:cNvPr>
          <p:cNvSpPr>
            <a:spLocks noGrp="1"/>
          </p:cNvSpPr>
          <p:nvPr>
            <p:ph type="pic" sz="quarter" idx="21"/>
          </p:nvPr>
        </p:nvSpPr>
        <p:spPr>
          <a:xfrm>
            <a:off x="-12700" y="-1"/>
            <a:ext cx="12384089" cy="2825713"/>
          </a:xfrm>
          <a:solidFill>
            <a:schemeClr val="tx1">
              <a:alpha val="20000"/>
            </a:schemeClr>
          </a:solidFill>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0364" y="1757585"/>
            <a:ext cx="6323281" cy="766116"/>
          </a:xfrm>
          <a:prstGeom prst="rect">
            <a:avLst/>
          </a:prstGeom>
        </p:spPr>
      </p:pic>
      <p:cxnSp>
        <p:nvCxnSpPr>
          <p:cNvPr id="16" name="Straight Connector 15">
            <a:extLst>
              <a:ext uri="{FF2B5EF4-FFF2-40B4-BE49-F238E27FC236}">
                <a16:creationId xmlns:a16="http://schemas.microsoft.com/office/drawing/2014/main" id="{2A51CA95-FB8F-6542-85A6-1CB8B96273A2}"/>
              </a:ext>
            </a:extLst>
          </p:cNvPr>
          <p:cNvCxnSpPr>
            <a:cxnSpLocks/>
          </p:cNvCxnSpPr>
          <p:nvPr/>
        </p:nvCxnSpPr>
        <p:spPr>
          <a:xfrm>
            <a:off x="-12700" y="2825715"/>
            <a:ext cx="1220469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4" descr="Dates or Icons">
            <a:extLst>
              <a:ext uri="{FF2B5EF4-FFF2-40B4-BE49-F238E27FC236}">
                <a16:creationId xmlns:a16="http://schemas.microsoft.com/office/drawing/2014/main" id="{E1836C94-9116-6A44-9A37-52B1D6AA144E}"/>
              </a:ext>
            </a:extLst>
          </p:cNvPr>
          <p:cNvSpPr>
            <a:spLocks noGrp="1"/>
          </p:cNvSpPr>
          <p:nvPr>
            <p:ph type="body" sz="quarter" idx="11" hasCustomPrompt="1"/>
          </p:nvPr>
        </p:nvSpPr>
        <p:spPr>
          <a:xfrm>
            <a:off x="1264815"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7" name="Text Placeholder 4" descr="Dates or Icons">
            <a:extLst>
              <a:ext uri="{FF2B5EF4-FFF2-40B4-BE49-F238E27FC236}">
                <a16:creationId xmlns:a16="http://schemas.microsoft.com/office/drawing/2014/main" id="{5ADA231D-BE9F-1A44-816C-F12B525421CA}"/>
              </a:ext>
            </a:extLst>
          </p:cNvPr>
          <p:cNvSpPr>
            <a:spLocks noGrp="1"/>
          </p:cNvSpPr>
          <p:nvPr>
            <p:ph type="body" sz="quarter" idx="12" hasCustomPrompt="1"/>
          </p:nvPr>
        </p:nvSpPr>
        <p:spPr>
          <a:xfrm>
            <a:off x="3383855"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8" name="Text Placeholder 4" descr="Dates or Icons">
            <a:extLst>
              <a:ext uri="{FF2B5EF4-FFF2-40B4-BE49-F238E27FC236}">
                <a16:creationId xmlns:a16="http://schemas.microsoft.com/office/drawing/2014/main" id="{B0EE25D9-DFFA-3F4C-81E9-E2E254AD0808}"/>
              </a:ext>
            </a:extLst>
          </p:cNvPr>
          <p:cNvSpPr>
            <a:spLocks noGrp="1"/>
          </p:cNvSpPr>
          <p:nvPr>
            <p:ph type="body" sz="quarter" idx="13" hasCustomPrompt="1"/>
          </p:nvPr>
        </p:nvSpPr>
        <p:spPr>
          <a:xfrm>
            <a:off x="5502899" y="2233190"/>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9" name="Text Placeholder 4" descr="Dates or Icons">
            <a:extLst>
              <a:ext uri="{FF2B5EF4-FFF2-40B4-BE49-F238E27FC236}">
                <a16:creationId xmlns:a16="http://schemas.microsoft.com/office/drawing/2014/main" id="{63B224B7-3F63-B04E-BC57-FCD123EA5DB2}"/>
              </a:ext>
            </a:extLst>
          </p:cNvPr>
          <p:cNvSpPr>
            <a:spLocks noGrp="1"/>
          </p:cNvSpPr>
          <p:nvPr>
            <p:ph type="body" sz="quarter" idx="14" hasCustomPrompt="1"/>
          </p:nvPr>
        </p:nvSpPr>
        <p:spPr>
          <a:xfrm>
            <a:off x="7630720"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22" name="Text Placeholder 4" descr="Dates or Icons">
            <a:extLst>
              <a:ext uri="{FF2B5EF4-FFF2-40B4-BE49-F238E27FC236}">
                <a16:creationId xmlns:a16="http://schemas.microsoft.com/office/drawing/2014/main" id="{7217A956-3E1C-6248-B49F-E9370819986B}"/>
              </a:ext>
            </a:extLst>
          </p:cNvPr>
          <p:cNvSpPr>
            <a:spLocks noGrp="1"/>
          </p:cNvSpPr>
          <p:nvPr>
            <p:ph type="body" sz="quarter" idx="15" hasCustomPrompt="1"/>
          </p:nvPr>
        </p:nvSpPr>
        <p:spPr>
          <a:xfrm>
            <a:off x="9758543"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24" name="Text Placeholder 5">
            <a:extLst>
              <a:ext uri="{FF2B5EF4-FFF2-40B4-BE49-F238E27FC236}">
                <a16:creationId xmlns:a16="http://schemas.microsoft.com/office/drawing/2014/main" id="{BA4B569B-7C10-4D45-A780-AC7B39B6D84B}"/>
              </a:ext>
            </a:extLst>
          </p:cNvPr>
          <p:cNvSpPr>
            <a:spLocks noGrp="1"/>
          </p:cNvSpPr>
          <p:nvPr>
            <p:ph type="body" sz="quarter" idx="16" hasCustomPrompt="1"/>
          </p:nvPr>
        </p:nvSpPr>
        <p:spPr>
          <a:xfrm>
            <a:off x="91440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25" name="Title 1">
            <a:extLst>
              <a:ext uri="{FF2B5EF4-FFF2-40B4-BE49-F238E27FC236}">
                <a16:creationId xmlns:a16="http://schemas.microsoft.com/office/drawing/2014/main" id="{70998ADD-2553-3044-B22A-2EE9864AE6E4}"/>
              </a:ext>
            </a:extLst>
          </p:cNvPr>
          <p:cNvSpPr>
            <a:spLocks noGrp="1"/>
          </p:cNvSpPr>
          <p:nvPr>
            <p:ph type="ctrTitle" hasCustomPrompt="1"/>
          </p:nvPr>
        </p:nvSpPr>
        <p:spPr>
          <a:xfrm>
            <a:off x="914404" y="5140602"/>
            <a:ext cx="10363201" cy="563524"/>
          </a:xfrm>
        </p:spPr>
        <p:txBody>
          <a:bodyPr anchor="t">
            <a:normAutofit/>
          </a:bodyPr>
          <a:lstStyle>
            <a:lvl1pPr algn="l">
              <a:defRPr sz="3200">
                <a:solidFill>
                  <a:srgbClr val="003296"/>
                </a:solidFill>
              </a:defRPr>
            </a:lvl1pPr>
          </a:lstStyle>
          <a:p>
            <a:r>
              <a:rPr lang="en-US" dirty="0"/>
              <a:t>Title here - Alternate</a:t>
            </a:r>
          </a:p>
        </p:txBody>
      </p:sp>
      <p:cxnSp>
        <p:nvCxnSpPr>
          <p:cNvPr id="27" name="Straight Connector 26">
            <a:extLst>
              <a:ext uri="{FF2B5EF4-FFF2-40B4-BE49-F238E27FC236}">
                <a16:creationId xmlns:a16="http://schemas.microsoft.com/office/drawing/2014/main" id="{FA486747-4B62-1146-902D-4FA3798254A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5">
            <a:extLst>
              <a:ext uri="{FF2B5EF4-FFF2-40B4-BE49-F238E27FC236}">
                <a16:creationId xmlns:a16="http://schemas.microsoft.com/office/drawing/2014/main" id="{A0971EC2-AB4B-8244-958F-3A7473B2CA4D}"/>
              </a:ext>
            </a:extLst>
          </p:cNvPr>
          <p:cNvSpPr>
            <a:spLocks noGrp="1"/>
          </p:cNvSpPr>
          <p:nvPr>
            <p:ph type="body" sz="quarter" idx="17" hasCustomPrompt="1"/>
          </p:nvPr>
        </p:nvSpPr>
        <p:spPr>
          <a:xfrm>
            <a:off x="3041653"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29" name="Text Placeholder 5">
            <a:extLst>
              <a:ext uri="{FF2B5EF4-FFF2-40B4-BE49-F238E27FC236}">
                <a16:creationId xmlns:a16="http://schemas.microsoft.com/office/drawing/2014/main" id="{07010168-B739-7649-9F0F-C18F879CD9F7}"/>
              </a:ext>
            </a:extLst>
          </p:cNvPr>
          <p:cNvSpPr>
            <a:spLocks noGrp="1"/>
          </p:cNvSpPr>
          <p:nvPr>
            <p:ph type="body" sz="quarter" idx="18" hasCustomPrompt="1"/>
          </p:nvPr>
        </p:nvSpPr>
        <p:spPr>
          <a:xfrm>
            <a:off x="516890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0" name="Text Placeholder 5">
            <a:extLst>
              <a:ext uri="{FF2B5EF4-FFF2-40B4-BE49-F238E27FC236}">
                <a16:creationId xmlns:a16="http://schemas.microsoft.com/office/drawing/2014/main" id="{3D66A21B-D9F0-5E47-AACE-66137EE7A356}"/>
              </a:ext>
            </a:extLst>
          </p:cNvPr>
          <p:cNvSpPr>
            <a:spLocks noGrp="1"/>
          </p:cNvSpPr>
          <p:nvPr>
            <p:ph type="body" sz="quarter" idx="19" hasCustomPrompt="1"/>
          </p:nvPr>
        </p:nvSpPr>
        <p:spPr>
          <a:xfrm>
            <a:off x="729615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1" name="Text Placeholder 5">
            <a:extLst>
              <a:ext uri="{FF2B5EF4-FFF2-40B4-BE49-F238E27FC236}">
                <a16:creationId xmlns:a16="http://schemas.microsoft.com/office/drawing/2014/main" id="{15CDF808-A6B5-A642-A3FC-E7C2612EDFAD}"/>
              </a:ext>
            </a:extLst>
          </p:cNvPr>
          <p:cNvSpPr>
            <a:spLocks noGrp="1"/>
          </p:cNvSpPr>
          <p:nvPr>
            <p:ph type="body" sz="quarter" idx="20" hasCustomPrompt="1"/>
          </p:nvPr>
        </p:nvSpPr>
        <p:spPr>
          <a:xfrm>
            <a:off x="9423402"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2" name="Slide Number Placeholder 2">
            <a:extLst>
              <a:ext uri="{FF2B5EF4-FFF2-40B4-BE49-F238E27FC236}">
                <a16:creationId xmlns:a16="http://schemas.microsoft.com/office/drawing/2014/main" id="{206F7364-CD6C-274D-939A-C8AB53BEDEAC}"/>
              </a:ext>
            </a:extLst>
          </p:cNvPr>
          <p:cNvSpPr>
            <a:spLocks noGrp="1"/>
          </p:cNvSpPr>
          <p:nvPr>
            <p:ph type="sldNum" sz="quarter" idx="2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3B1B03FC-34BB-410D-85EA-70E739EAA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0929" y="6053537"/>
            <a:ext cx="1301820" cy="584759"/>
          </a:xfrm>
          <a:prstGeom prst="rect">
            <a:avLst/>
          </a:prstGeom>
        </p:spPr>
      </p:pic>
    </p:spTree>
    <p:extLst>
      <p:ext uri="{BB962C8B-B14F-4D97-AF65-F5344CB8AC3E}">
        <p14:creationId xmlns:p14="http://schemas.microsoft.com/office/powerpoint/2010/main" val="2437544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1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Bulleted Text</a:t>
            </a:r>
          </a:p>
        </p:txBody>
      </p: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t">
            <a:normAutofit/>
          </a:bodyPr>
          <a:lstStyle>
            <a:lvl1pPr marL="457177" indent="-457177">
              <a:buFont typeface="Arial" panose="020B0604020202020204" pitchFamily="34" charset="0"/>
              <a:buChar char="•"/>
              <a:defRPr sz="2800"/>
            </a:lvl1pPr>
            <a:lvl2pPr marL="800060" indent="-342882">
              <a:buFont typeface="Courier New" panose="02070309020205020404" pitchFamily="49" charset="0"/>
              <a:buChar char="o"/>
              <a:defRPr sz="2400"/>
            </a:lvl2pPr>
            <a:lvl3pPr marL="1257237" indent="-342882">
              <a:buFont typeface="Wingdings" pitchFamily="2" charset="2"/>
              <a:buChar char="§"/>
              <a:defRPr sz="2000"/>
            </a:lvl3pPr>
            <a:lvl4pPr marL="1657268" indent="-285737">
              <a:buFont typeface="Arial" panose="020B0604020202020204" pitchFamily="34" charset="0"/>
              <a:buChar char="•"/>
              <a:defRPr sz="1801"/>
            </a:lvl4pPr>
            <a:lvl5pPr marL="2114446" indent="-285737">
              <a:buFont typeface="Courier New" panose="02070309020205020404" pitchFamily="49" charset="0"/>
              <a:buChar char="o"/>
              <a:defRPr sz="1801"/>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845165912"/>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2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Bullets and Image</a:t>
            </a:r>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39"/>
          </a:xfrm>
          <a:solidFill>
            <a:schemeClr val="tx1">
              <a:alpha val="21000"/>
            </a:schemeClr>
          </a:solidFill>
        </p:spPr>
        <p:txBody>
          <a:bodyPr/>
          <a:lstStyle>
            <a:lvl1pPr marL="0" marR="0" indent="0" algn="ctr"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127371590"/>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5192D-323C-4BD3-B95D-9A9B738C7D6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ECFDA28-F51E-4335-8DA5-EFB6FAFDEB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7A65BB-9C1E-4AE5-B4B8-7AA9D56583DA}"/>
              </a:ext>
            </a:extLst>
          </p:cNvPr>
          <p:cNvSpPr>
            <a:spLocks noGrp="1"/>
          </p:cNvSpPr>
          <p:nvPr>
            <p:ph type="sldNum" sz="quarter" idx="12"/>
          </p:nvPr>
        </p:nvSpPr>
        <p:spPr/>
        <p:txBody>
          <a:bodyPr/>
          <a:lstStyle/>
          <a:p>
            <a:fld id="{1EA85E74-CFD1-43C2-9168-DB4B3F980C18}" type="slidenum">
              <a:rPr lang="en-US" smtClean="0"/>
              <a:t>‹#›</a:t>
            </a:fld>
            <a:endParaRPr lang="en-US"/>
          </a:p>
        </p:txBody>
      </p:sp>
    </p:spTree>
    <p:extLst>
      <p:ext uri="{BB962C8B-B14F-4D97-AF65-F5344CB8AC3E}">
        <p14:creationId xmlns:p14="http://schemas.microsoft.com/office/powerpoint/2010/main" val="39229024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LICQ! Cov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7FF1F9-9684-5F4D-B267-C4FA7828A0BF}"/>
              </a:ext>
            </a:extLst>
          </p:cNvPr>
          <p:cNvSpPr/>
          <p:nvPr/>
        </p:nvSpPr>
        <p:spPr>
          <a:xfrm rot="16200000">
            <a:off x="3245897" y="-2071564"/>
            <a:ext cx="6874111" cy="11018111"/>
          </a:xfrm>
          <a:prstGeom prst="rect">
            <a:avLst/>
          </a:prstGeom>
          <a:gradFill>
            <a:gsLst>
              <a:gs pos="0">
                <a:schemeClr val="bg1"/>
              </a:gs>
              <a:gs pos="84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Rectangle 14">
            <a:extLst>
              <a:ext uri="{FF2B5EF4-FFF2-40B4-BE49-F238E27FC236}">
                <a16:creationId xmlns:a16="http://schemas.microsoft.com/office/drawing/2014/main" id="{B9534ED5-DCC7-DF42-B8F2-1970D87FFECA}"/>
              </a:ext>
            </a:extLst>
          </p:cNvPr>
          <p:cNvSpPr/>
          <p:nvPr/>
        </p:nvSpPr>
        <p:spPr>
          <a:xfrm>
            <a:off x="2" y="2"/>
            <a:ext cx="1173892" cy="6857999"/>
          </a:xfrm>
          <a:prstGeom prst="rect">
            <a:avLst/>
          </a:prstGeom>
          <a:gradFill>
            <a:gsLst>
              <a:gs pos="16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2883272" y="3016487"/>
            <a:ext cx="6692507" cy="1388672"/>
          </a:xfrm>
        </p:spPr>
        <p:txBody>
          <a:bodyPr anchor="t" anchorCtr="0">
            <a:normAutofit/>
          </a:bodyPr>
          <a:lstStyle>
            <a:lvl1pPr algn="l">
              <a:defRPr sz="4800">
                <a:solidFill>
                  <a:srgbClr val="003296"/>
                </a:solidFill>
                <a:effectLst>
                  <a:innerShdw blurRad="63500" dist="50800" dir="13500000">
                    <a:prstClr val="black">
                      <a:alpha val="50000"/>
                    </a:prstClr>
                  </a:innerShdw>
                </a:effectLst>
              </a:defRPr>
            </a:lvl1pPr>
          </a:lstStyle>
          <a:p>
            <a:r>
              <a:rPr lang="en-US" dirty="0"/>
              <a:t>Title Area</a:t>
            </a:r>
            <a:br>
              <a:rPr lang="en-US" dirty="0"/>
            </a:br>
            <a:r>
              <a:rPr lang="en-US" dirty="0"/>
              <a:t>Two Lines</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2883271" y="4538298"/>
            <a:ext cx="6692511" cy="385764"/>
          </a:xfrm>
        </p:spPr>
        <p:txBody>
          <a:bodyPr/>
          <a:lstStyle>
            <a:lvl1pPr marL="0" indent="0" algn="l">
              <a:buNone/>
              <a:defRPr sz="2400">
                <a:solidFill>
                  <a:srgbClr val="003296"/>
                </a:solidFill>
                <a:latin typeface="+mn-lt"/>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2883272" y="5978529"/>
            <a:ext cx="930873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2785839" y="879471"/>
            <a:ext cx="940616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57217" y="83901"/>
            <a:ext cx="7437743" cy="766116"/>
          </a:xfrm>
          <a:prstGeom prst="rect">
            <a:avLst/>
          </a:prstGeom>
        </p:spPr>
      </p:pic>
      <p:sp>
        <p:nvSpPr>
          <p:cNvPr id="6" name="Text Placeholder 5">
            <a:extLst>
              <a:ext uri="{FF2B5EF4-FFF2-40B4-BE49-F238E27FC236}">
                <a16:creationId xmlns:a16="http://schemas.microsoft.com/office/drawing/2014/main" id="{77E85142-A4B8-6543-BB2C-770C297857C6}"/>
              </a:ext>
            </a:extLst>
          </p:cNvPr>
          <p:cNvSpPr>
            <a:spLocks noGrp="1"/>
          </p:cNvSpPr>
          <p:nvPr>
            <p:ph type="body" sz="quarter" idx="11" hasCustomPrompt="1"/>
          </p:nvPr>
        </p:nvSpPr>
        <p:spPr>
          <a:xfrm>
            <a:off x="2883272" y="5098244"/>
            <a:ext cx="6692507" cy="417512"/>
          </a:xfrm>
        </p:spPr>
        <p:txBody>
          <a:bodyPr>
            <a:noAutofit/>
          </a:bodyPr>
          <a:lstStyle>
            <a:lvl1pPr marL="0" indent="0" algn="l">
              <a:buNone/>
              <a:defRPr sz="2000">
                <a:solidFill>
                  <a:schemeClr val="tx1"/>
                </a:solidFill>
              </a:defRPr>
            </a:lvl1pPr>
          </a:lstStyle>
          <a:p>
            <a:pPr lvl="0"/>
            <a:r>
              <a:rPr lang="en-US" dirty="0"/>
              <a:t>Speaker | Date</a:t>
            </a:r>
          </a:p>
        </p:txBody>
      </p:sp>
      <p:pic>
        <p:nvPicPr>
          <p:cNvPr id="5" name="Picture 4" descr="Logo&#10;&#10;Description automatically generated">
            <a:extLst>
              <a:ext uri="{FF2B5EF4-FFF2-40B4-BE49-F238E27FC236}">
                <a16:creationId xmlns:a16="http://schemas.microsoft.com/office/drawing/2014/main" id="{99F77369-8F04-4BDA-95C7-122A05CAB7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8727" y="854418"/>
            <a:ext cx="3793796" cy="1704117"/>
          </a:xfrm>
          <a:prstGeom prst="rect">
            <a:avLst/>
          </a:prstGeom>
        </p:spPr>
      </p:pic>
      <p:pic>
        <p:nvPicPr>
          <p:cNvPr id="8" name="Picture 7" descr="Logo&#10;&#10;Description automatically generated">
            <a:extLst>
              <a:ext uri="{FF2B5EF4-FFF2-40B4-BE49-F238E27FC236}">
                <a16:creationId xmlns:a16="http://schemas.microsoft.com/office/drawing/2014/main" id="{81DF348F-F683-45D3-B387-ADAE20039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560" y="5994818"/>
            <a:ext cx="1903919" cy="839776"/>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13265C77-5ADD-40E8-8877-F6B19C771701}"/>
              </a:ext>
            </a:extLst>
          </p:cNvPr>
          <p:cNvPicPr>
            <a:picLocks noChangeAspect="1"/>
          </p:cNvPicPr>
          <p:nvPr/>
        </p:nvPicPr>
        <p:blipFill rotWithShape="1">
          <a:blip r:embed="rId5">
            <a:extLst>
              <a:ext uri="{28A0092B-C50C-407E-A947-70E740481C1C}">
                <a14:useLocalDpi xmlns:a14="http://schemas.microsoft.com/office/drawing/2010/main" val="0"/>
              </a:ext>
            </a:extLst>
          </a:blip>
          <a:srcRect l="13853" r="11527"/>
          <a:stretch/>
        </p:blipFill>
        <p:spPr>
          <a:xfrm>
            <a:off x="5344084" y="6024343"/>
            <a:ext cx="1503831" cy="799404"/>
          </a:xfrm>
          <a:prstGeom prst="rect">
            <a:avLst/>
          </a:prstGeom>
        </p:spPr>
      </p:pic>
      <p:pic>
        <p:nvPicPr>
          <p:cNvPr id="4" name="Picture 3">
            <a:extLst>
              <a:ext uri="{FF2B5EF4-FFF2-40B4-BE49-F238E27FC236}">
                <a16:creationId xmlns:a16="http://schemas.microsoft.com/office/drawing/2014/main" id="{98150E29-091E-4198-BA98-5563DF495489}"/>
              </a:ext>
            </a:extLst>
          </p:cNvPr>
          <p:cNvPicPr>
            <a:picLocks noChangeAspect="1"/>
          </p:cNvPicPr>
          <p:nvPr userDrawn="1"/>
        </p:nvPicPr>
        <p:blipFill>
          <a:blip r:embed="rId6"/>
          <a:stretch>
            <a:fillRect/>
          </a:stretch>
        </p:blipFill>
        <p:spPr>
          <a:xfrm>
            <a:off x="7473406" y="6020143"/>
            <a:ext cx="2102373" cy="784467"/>
          </a:xfrm>
          <a:prstGeom prst="rect">
            <a:avLst/>
          </a:prstGeom>
        </p:spPr>
      </p:pic>
      <p:pic>
        <p:nvPicPr>
          <p:cNvPr id="7" name="Picture 6">
            <a:extLst>
              <a:ext uri="{FF2B5EF4-FFF2-40B4-BE49-F238E27FC236}">
                <a16:creationId xmlns:a16="http://schemas.microsoft.com/office/drawing/2014/main" id="{7E2EB1D9-E1F1-484C-8997-75CA56DCD9B1}"/>
              </a:ext>
            </a:extLst>
          </p:cNvPr>
          <p:cNvPicPr>
            <a:picLocks noChangeAspect="1"/>
          </p:cNvPicPr>
          <p:nvPr userDrawn="1"/>
        </p:nvPicPr>
        <p:blipFill>
          <a:blip r:embed="rId7"/>
          <a:stretch>
            <a:fillRect/>
          </a:stretch>
        </p:blipFill>
        <p:spPr>
          <a:xfrm>
            <a:off x="9629120" y="6021143"/>
            <a:ext cx="1947597" cy="772124"/>
          </a:xfrm>
          <a:prstGeom prst="rect">
            <a:avLst/>
          </a:prstGeom>
        </p:spPr>
      </p:pic>
    </p:spTree>
    <p:extLst>
      <p:ext uri="{BB962C8B-B14F-4D97-AF65-F5344CB8AC3E}">
        <p14:creationId xmlns:p14="http://schemas.microsoft.com/office/powerpoint/2010/main" val="3961800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CLICQ! White-Just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4" y="-5729054"/>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3240">
                <a:solidFill>
                  <a:srgbClr val="003296"/>
                </a:solidFill>
              </a:defRPr>
            </a:lvl1pPr>
          </a:lstStyle>
          <a:p>
            <a:r>
              <a:rPr lang="en-US" dirty="0"/>
              <a:t>Title here – Just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40"/>
          </a:xfrm>
        </p:spPr>
        <p:txBody>
          <a:bodyPr anchor="ctr">
            <a:normAutofit/>
          </a:bodyPr>
          <a:lstStyle>
            <a:lvl1pPr marL="0" indent="0" algn="ctr">
              <a:buFont typeface="Arial" panose="020B0604020202020204" pitchFamily="34" charset="0"/>
              <a:buNone/>
              <a:defRPr sz="2520">
                <a:solidFill>
                  <a:schemeClr val="tx1"/>
                </a:solidFill>
              </a:defRPr>
            </a:lvl1pPr>
            <a:lvl2pPr marL="411460" indent="0">
              <a:buFont typeface="Courier New" panose="02070309020205020404" pitchFamily="49" charset="0"/>
              <a:buNone/>
              <a:defRPr sz="2160"/>
            </a:lvl2pPr>
            <a:lvl3pPr marL="1131514" indent="-308594">
              <a:buFont typeface="Wingdings" pitchFamily="2" charset="2"/>
              <a:buChar char="§"/>
              <a:defRPr sz="1800"/>
            </a:lvl3pPr>
            <a:lvl4pPr marL="1491541" indent="-257164">
              <a:buFont typeface="Arial" panose="020B0604020202020204" pitchFamily="34" charset="0"/>
              <a:buChar char="•"/>
              <a:defRPr sz="1621"/>
            </a:lvl4pPr>
            <a:lvl5pPr marL="1903002" indent="-257164">
              <a:buFont typeface="Courier New" panose="02070309020205020404" pitchFamily="49" charset="0"/>
              <a:buChar char="o"/>
              <a:defRPr sz="1621"/>
            </a:lvl5pPr>
          </a:lstStyle>
          <a:p>
            <a:pPr lvl="0"/>
            <a:r>
              <a:rPr lang="en-US" dirty="0"/>
              <a:t>Information or a quote can go here in the middle.</a:t>
            </a:r>
          </a:p>
        </p:txBody>
      </p:sp>
      <p:sp>
        <p:nvSpPr>
          <p:cNvPr id="12" name="Slide Number Placeholder 2">
            <a:extLst>
              <a:ext uri="{FF2B5EF4-FFF2-40B4-BE49-F238E27FC236}">
                <a16:creationId xmlns:a16="http://schemas.microsoft.com/office/drawing/2014/main" id="{A560D025-24FF-A246-B49D-F88BAD1C2482}"/>
              </a:ext>
            </a:extLst>
          </p:cNvPr>
          <p:cNvSpPr>
            <a:spLocks noGrp="1"/>
          </p:cNvSpPr>
          <p:nvPr>
            <p:ph type="sldNum" sz="quarter" idx="12"/>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D8DF445D-A118-4555-8C9C-6ADB8E7CF3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2633" y="6055060"/>
            <a:ext cx="1254547" cy="563524"/>
          </a:xfrm>
          <a:prstGeom prst="rect">
            <a:avLst/>
          </a:prstGeom>
        </p:spPr>
      </p:pic>
    </p:spTree>
    <p:extLst>
      <p:ext uri="{BB962C8B-B14F-4D97-AF65-F5344CB8AC3E}">
        <p14:creationId xmlns:p14="http://schemas.microsoft.com/office/powerpoint/2010/main" val="3169432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CLICQ! White-Bullets &amp;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4" y="-5729054"/>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3240">
                <a:solidFill>
                  <a:srgbClr val="003296"/>
                </a:solidFill>
              </a:defRPr>
            </a:lvl1pPr>
          </a:lstStyle>
          <a:p>
            <a:r>
              <a:rPr lang="en-US" dirty="0"/>
              <a:t>Title Here – Bullets and Image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40"/>
          </a:xfrm>
          <a:solidFill>
            <a:schemeClr val="tx1">
              <a:alpha val="21000"/>
            </a:schemeClr>
          </a:solidFill>
        </p:spPr>
        <p:txBody>
          <a:bodyPr/>
          <a:lstStyle>
            <a:lvl1pPr marL="0" marR="0" indent="0" algn="ctr"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9"/>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6BDBB4C8-78A3-476E-8AFA-3C56FFD6A0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3160" y="6132950"/>
            <a:ext cx="1282483" cy="576072"/>
          </a:xfrm>
          <a:prstGeom prst="rect">
            <a:avLst/>
          </a:prstGeom>
        </p:spPr>
      </p:pic>
    </p:spTree>
    <p:extLst>
      <p:ext uri="{BB962C8B-B14F-4D97-AF65-F5344CB8AC3E}">
        <p14:creationId xmlns:p14="http://schemas.microsoft.com/office/powerpoint/2010/main" val="1950799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ICQ! White-Bullets &amp; Char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4" y="-5729054"/>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3240">
                <a:solidFill>
                  <a:srgbClr val="003296"/>
                </a:solidFill>
              </a:defRPr>
            </a:lvl1pPr>
          </a:lstStyle>
          <a:p>
            <a:r>
              <a:rPr lang="en-US" dirty="0"/>
              <a:t>Title Here – Bullets and Chart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803ED863-68C1-4147-905D-3853161920E0}"/>
              </a:ext>
            </a:extLst>
          </p:cNvPr>
          <p:cNvSpPr>
            <a:spLocks noGrp="1"/>
          </p:cNvSpPr>
          <p:nvPr>
            <p:ph type="chart" sz="quarter" idx="11"/>
          </p:nvPr>
        </p:nvSpPr>
        <p:spPr>
          <a:xfrm>
            <a:off x="6553203" y="1743076"/>
            <a:ext cx="4724400" cy="3881440"/>
          </a:xfrm>
        </p:spPr>
        <p:txBody>
          <a:bodyPr anchor="ctr"/>
          <a:lstStyle>
            <a:lvl1pPr algn="ctr">
              <a:defRPr>
                <a:solidFill>
                  <a:schemeClr val="tx1"/>
                </a:solidFill>
              </a:defRPr>
            </a:lvl1pPr>
          </a:lstStyle>
          <a:p>
            <a:r>
              <a:rPr lang="en-US"/>
              <a:t>Click icon to add chart</a:t>
            </a:r>
            <a:endParaRPr lang="en-US" dirty="0"/>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5" name="Slide Number Placeholder 2">
            <a:extLst>
              <a:ext uri="{FF2B5EF4-FFF2-40B4-BE49-F238E27FC236}">
                <a16:creationId xmlns:a16="http://schemas.microsoft.com/office/drawing/2014/main" id="{2D6D9889-814E-8E49-BB47-5B650AD58051}"/>
              </a:ext>
            </a:extLst>
          </p:cNvPr>
          <p:cNvSpPr>
            <a:spLocks noGrp="1"/>
          </p:cNvSpPr>
          <p:nvPr>
            <p:ph type="sldNum" sz="quarter" idx="13"/>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7861281D-07F8-4B4C-AF54-6DDCEB322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1817" y="6094810"/>
            <a:ext cx="1186689" cy="533044"/>
          </a:xfrm>
          <a:prstGeom prst="rect">
            <a:avLst/>
          </a:prstGeom>
        </p:spPr>
      </p:pic>
    </p:spTree>
    <p:extLst>
      <p:ext uri="{BB962C8B-B14F-4D97-AF65-F5344CB8AC3E}">
        <p14:creationId xmlns:p14="http://schemas.microsoft.com/office/powerpoint/2010/main" val="19427583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LICQ! Image+Content">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ABA5A3A-4691-2C48-8C4C-1050F03685DE}"/>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AFB4441-9DFA-5F45-962A-81DB39761403}"/>
              </a:ext>
            </a:extLst>
          </p:cNvPr>
          <p:cNvSpPr>
            <a:spLocks noGrp="1"/>
          </p:cNvSpPr>
          <p:nvPr>
            <p:ph type="ctrTitle" hasCustomPrompt="1"/>
          </p:nvPr>
        </p:nvSpPr>
        <p:spPr>
          <a:xfrm>
            <a:off x="6553202" y="934426"/>
            <a:ext cx="4724401" cy="563524"/>
          </a:xfrm>
        </p:spPr>
        <p:txBody>
          <a:bodyPr anchor="t">
            <a:normAutofit/>
          </a:bodyPr>
          <a:lstStyle>
            <a:lvl1pPr algn="l">
              <a:defRPr sz="3240">
                <a:solidFill>
                  <a:srgbClr val="003296"/>
                </a:solidFill>
              </a:defRPr>
            </a:lvl1pPr>
          </a:lstStyle>
          <a:p>
            <a:r>
              <a:rPr lang="en-US" dirty="0"/>
              <a:t>Title Area - Alternate </a:t>
            </a:r>
          </a:p>
        </p:txBody>
      </p:sp>
      <p:sp>
        <p:nvSpPr>
          <p:cNvPr id="19" name="Rectangle 18">
            <a:extLst>
              <a:ext uri="{FF2B5EF4-FFF2-40B4-BE49-F238E27FC236}">
                <a16:creationId xmlns:a16="http://schemas.microsoft.com/office/drawing/2014/main" id="{2E93C2AF-011C-8044-9429-C33BADE417FE}"/>
              </a:ext>
            </a:extLst>
          </p:cNvPr>
          <p:cNvSpPr/>
          <p:nvPr/>
        </p:nvSpPr>
        <p:spPr>
          <a:xfrm>
            <a:off x="3" y="0"/>
            <a:ext cx="457200" cy="6868756"/>
          </a:xfrm>
          <a:prstGeom prst="rect">
            <a:avLst/>
          </a:prstGeom>
          <a:gradFill>
            <a:gsLst>
              <a:gs pos="20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3" name="Picture Placeholder 2">
            <a:extLst>
              <a:ext uri="{FF2B5EF4-FFF2-40B4-BE49-F238E27FC236}">
                <a16:creationId xmlns:a16="http://schemas.microsoft.com/office/drawing/2014/main" id="{235EC2E8-2543-4649-8D59-623D57F87097}"/>
              </a:ext>
            </a:extLst>
          </p:cNvPr>
          <p:cNvSpPr>
            <a:spLocks noGrp="1"/>
          </p:cNvSpPr>
          <p:nvPr>
            <p:ph type="pic" sz="quarter" idx="12"/>
          </p:nvPr>
        </p:nvSpPr>
        <p:spPr>
          <a:xfrm>
            <a:off x="457202" y="0"/>
            <a:ext cx="5270500" cy="6858000"/>
          </a:xfrm>
          <a:solidFill>
            <a:schemeClr val="tx1">
              <a:alpha val="20000"/>
            </a:schemeClr>
          </a:solidFill>
          <a:ln>
            <a:noFill/>
          </a:ln>
        </p:spPr>
        <p:txBody>
          <a:bodyPr/>
          <a:lstStyle>
            <a:lvl1pPr marL="0" marR="0" indent="0" algn="l"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sp>
        <p:nvSpPr>
          <p:cNvPr id="9" name="Text Placeholder 5">
            <a:extLst>
              <a:ext uri="{FF2B5EF4-FFF2-40B4-BE49-F238E27FC236}">
                <a16:creationId xmlns:a16="http://schemas.microsoft.com/office/drawing/2014/main" id="{E7D05C2A-A64D-3645-BAEB-CFB7B8B8D869}"/>
              </a:ext>
            </a:extLst>
          </p:cNvPr>
          <p:cNvSpPr>
            <a:spLocks noGrp="1"/>
          </p:cNvSpPr>
          <p:nvPr>
            <p:ph type="body" sz="quarter" idx="13" hasCustomPrompt="1"/>
          </p:nvPr>
        </p:nvSpPr>
        <p:spPr>
          <a:xfrm>
            <a:off x="6566452" y="1743076"/>
            <a:ext cx="47244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1" name="Slide Number Placeholder 2">
            <a:extLst>
              <a:ext uri="{FF2B5EF4-FFF2-40B4-BE49-F238E27FC236}">
                <a16:creationId xmlns:a16="http://schemas.microsoft.com/office/drawing/2014/main" id="{4D5B6E44-9321-7345-A9CE-4D885F65602D}"/>
              </a:ext>
            </a:extLst>
          </p:cNvPr>
          <p:cNvSpPr>
            <a:spLocks noGrp="1"/>
          </p:cNvSpPr>
          <p:nvPr>
            <p:ph type="sldNum" sz="quarter" idx="14"/>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FC236C83-05D4-4D44-A5F1-B24CAA5DE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221" y="6092220"/>
            <a:ext cx="1198227" cy="538225"/>
          </a:xfrm>
          <a:prstGeom prst="rect">
            <a:avLst/>
          </a:prstGeom>
        </p:spPr>
      </p:pic>
    </p:spTree>
    <p:extLst>
      <p:ext uri="{BB962C8B-B14F-4D97-AF65-F5344CB8AC3E}">
        <p14:creationId xmlns:p14="http://schemas.microsoft.com/office/powerpoint/2010/main" val="256383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ICQ! Image+Steps">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1438DF6-DB6E-9241-ADB6-D020994F88B8}"/>
              </a:ext>
            </a:extLst>
          </p:cNvPr>
          <p:cNvSpPr>
            <a:spLocks noGrp="1"/>
          </p:cNvSpPr>
          <p:nvPr>
            <p:ph type="body" sz="quarter" idx="12" hasCustomPrompt="1"/>
          </p:nvPr>
        </p:nvSpPr>
        <p:spPr>
          <a:xfrm>
            <a:off x="1244575" y="2200898"/>
            <a:ext cx="18288" cy="3271624"/>
          </a:xfrm>
          <a:prstGeom prst="rect">
            <a:avLst/>
          </a:prstGeom>
          <a:solidFill>
            <a:schemeClr val="accent3"/>
          </a:solidFill>
        </p:spPr>
        <p:txBody>
          <a:bodyPr/>
          <a:lstStyle>
            <a:lvl1pPr marL="0" indent="0">
              <a:buNone/>
              <a:defRPr/>
            </a:lvl1pPr>
          </a:lstStyle>
          <a:p>
            <a:pPr lvl="0"/>
            <a:r>
              <a:rPr lang="en-US"/>
              <a:t> </a:t>
            </a:r>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6"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22C05A-A49F-F549-8EEE-2732FAE79548}"/>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9CF4D8F-53B0-C741-9F8E-A6E705679F52}"/>
              </a:ext>
            </a:extLst>
          </p:cNvPr>
          <p:cNvSpPr>
            <a:spLocks noGrp="1"/>
          </p:cNvSpPr>
          <p:nvPr>
            <p:ph type="body" sz="quarter" idx="11" hasCustomPrompt="1"/>
          </p:nvPr>
        </p:nvSpPr>
        <p:spPr>
          <a:xfrm>
            <a:off x="914404" y="1901341"/>
            <a:ext cx="660347" cy="660347"/>
          </a:xfrm>
          <a:prstGeom prst="ellipse">
            <a:avLst/>
          </a:prstGeom>
          <a:solidFill>
            <a:schemeClr val="bg1"/>
          </a:solidFill>
          <a:ln w="19050">
            <a:solidFill>
              <a:schemeClr val="accent1">
                <a:lumMod val="60000"/>
                <a:lumOff val="40000"/>
              </a:schemeClr>
            </a:solidFill>
          </a:ln>
        </p:spPr>
        <p:txBody>
          <a:bodyPr anchor="b"/>
          <a:lstStyle>
            <a:lvl2pPr marL="11430" indent="0" algn="ctr">
              <a:buNone/>
              <a:tabLst/>
              <a:defRPr>
                <a:solidFill>
                  <a:schemeClr val="accent1">
                    <a:lumMod val="60000"/>
                    <a:lumOff val="40000"/>
                  </a:schemeClr>
                </a:solidFill>
              </a:defRPr>
            </a:lvl2pPr>
          </a:lstStyle>
          <a:p>
            <a:pPr lvl="1"/>
            <a:r>
              <a:rPr lang="en-US"/>
              <a:t> </a:t>
            </a:r>
          </a:p>
        </p:txBody>
      </p:sp>
      <p:sp>
        <p:nvSpPr>
          <p:cNvPr id="18" name="Text Placeholder 4">
            <a:extLst>
              <a:ext uri="{FF2B5EF4-FFF2-40B4-BE49-F238E27FC236}">
                <a16:creationId xmlns:a16="http://schemas.microsoft.com/office/drawing/2014/main" id="{D52E452A-B5A1-0E48-8D1F-BFCDCFF4693A}"/>
              </a:ext>
            </a:extLst>
          </p:cNvPr>
          <p:cNvSpPr>
            <a:spLocks noGrp="1"/>
          </p:cNvSpPr>
          <p:nvPr>
            <p:ph type="body" sz="quarter" idx="13" hasCustomPrompt="1"/>
          </p:nvPr>
        </p:nvSpPr>
        <p:spPr>
          <a:xfrm>
            <a:off x="914404" y="2825167"/>
            <a:ext cx="660347" cy="660347"/>
          </a:xfrm>
          <a:prstGeom prst="ellipse">
            <a:avLst/>
          </a:prstGeom>
          <a:solidFill>
            <a:schemeClr val="bg1"/>
          </a:solidFill>
          <a:ln w="19050">
            <a:solidFill>
              <a:schemeClr val="accent1">
                <a:lumMod val="60000"/>
                <a:lumOff val="40000"/>
              </a:schemeClr>
            </a:solidFill>
          </a:ln>
        </p:spPr>
        <p:txBody>
          <a:bodyPr anchor="b"/>
          <a:lstStyle>
            <a:lvl2pPr marL="11430" indent="0" algn="ctr">
              <a:buNone/>
              <a:tabLst/>
              <a:defRPr>
                <a:solidFill>
                  <a:schemeClr val="accent1">
                    <a:lumMod val="60000"/>
                    <a:lumOff val="40000"/>
                  </a:schemeClr>
                </a:solidFill>
              </a:defRPr>
            </a:lvl2pPr>
          </a:lstStyle>
          <a:p>
            <a:pPr lvl="1"/>
            <a:r>
              <a:rPr lang="en-US"/>
              <a:t> </a:t>
            </a:r>
          </a:p>
        </p:txBody>
      </p:sp>
      <p:sp>
        <p:nvSpPr>
          <p:cNvPr id="19" name="Text Placeholder 4">
            <a:extLst>
              <a:ext uri="{FF2B5EF4-FFF2-40B4-BE49-F238E27FC236}">
                <a16:creationId xmlns:a16="http://schemas.microsoft.com/office/drawing/2014/main" id="{450A6E0E-AE92-BE4C-BD96-A472FEDC484A}"/>
              </a:ext>
            </a:extLst>
          </p:cNvPr>
          <p:cNvSpPr>
            <a:spLocks noGrp="1"/>
          </p:cNvSpPr>
          <p:nvPr>
            <p:ph type="body" sz="quarter" idx="14" hasCustomPrompt="1"/>
          </p:nvPr>
        </p:nvSpPr>
        <p:spPr>
          <a:xfrm>
            <a:off x="914404" y="3833834"/>
            <a:ext cx="660347" cy="660347"/>
          </a:xfrm>
          <a:prstGeom prst="ellipse">
            <a:avLst/>
          </a:prstGeom>
          <a:solidFill>
            <a:schemeClr val="bg1"/>
          </a:solidFill>
          <a:ln w="19050">
            <a:solidFill>
              <a:schemeClr val="accent1">
                <a:lumMod val="60000"/>
                <a:lumOff val="40000"/>
              </a:schemeClr>
            </a:solidFill>
          </a:ln>
        </p:spPr>
        <p:txBody>
          <a:bodyPr anchor="b"/>
          <a:lstStyle>
            <a:lvl2pPr marL="11430" indent="0" algn="ctr">
              <a:buNone/>
              <a:tabLst/>
              <a:defRPr>
                <a:solidFill>
                  <a:schemeClr val="accent1">
                    <a:lumMod val="60000"/>
                    <a:lumOff val="40000"/>
                  </a:schemeClr>
                </a:solidFill>
              </a:defRPr>
            </a:lvl2pPr>
          </a:lstStyle>
          <a:p>
            <a:pPr lvl="1"/>
            <a:r>
              <a:rPr lang="en-US"/>
              <a:t> </a:t>
            </a:r>
          </a:p>
        </p:txBody>
      </p:sp>
      <p:sp>
        <p:nvSpPr>
          <p:cNvPr id="22" name="Text Placeholder 4">
            <a:extLst>
              <a:ext uri="{FF2B5EF4-FFF2-40B4-BE49-F238E27FC236}">
                <a16:creationId xmlns:a16="http://schemas.microsoft.com/office/drawing/2014/main" id="{81F26DE1-166D-CC4B-89C4-D24593948241}"/>
              </a:ext>
            </a:extLst>
          </p:cNvPr>
          <p:cNvSpPr>
            <a:spLocks noGrp="1"/>
          </p:cNvSpPr>
          <p:nvPr>
            <p:ph type="body" sz="quarter" idx="15" hasCustomPrompt="1"/>
          </p:nvPr>
        </p:nvSpPr>
        <p:spPr>
          <a:xfrm>
            <a:off x="914404" y="4842502"/>
            <a:ext cx="660347" cy="660347"/>
          </a:xfrm>
          <a:prstGeom prst="ellipse">
            <a:avLst/>
          </a:prstGeom>
          <a:solidFill>
            <a:schemeClr val="bg1"/>
          </a:solidFill>
          <a:ln w="19050">
            <a:solidFill>
              <a:schemeClr val="accent1">
                <a:lumMod val="60000"/>
                <a:lumOff val="40000"/>
              </a:schemeClr>
            </a:solidFill>
          </a:ln>
        </p:spPr>
        <p:txBody>
          <a:bodyPr anchor="b"/>
          <a:lstStyle>
            <a:lvl2pPr marL="11430" indent="0" algn="ctr">
              <a:buNone/>
              <a:tabLst/>
              <a:defRPr>
                <a:solidFill>
                  <a:schemeClr val="accent1">
                    <a:lumMod val="60000"/>
                    <a:lumOff val="40000"/>
                  </a:schemeClr>
                </a:solidFill>
              </a:defRPr>
            </a:lvl2pPr>
          </a:lstStyle>
          <a:p>
            <a:pPr lvl="1"/>
            <a:r>
              <a:rPr lang="en-US"/>
              <a:t> </a:t>
            </a:r>
          </a:p>
        </p:txBody>
      </p:sp>
      <p:sp>
        <p:nvSpPr>
          <p:cNvPr id="28" name="Title 1">
            <a:extLst>
              <a:ext uri="{FF2B5EF4-FFF2-40B4-BE49-F238E27FC236}">
                <a16:creationId xmlns:a16="http://schemas.microsoft.com/office/drawing/2014/main" id="{E4E157B6-08A4-0848-989E-7A1F3D0E3D33}"/>
              </a:ext>
            </a:extLst>
          </p:cNvPr>
          <p:cNvSpPr>
            <a:spLocks noGrp="1"/>
          </p:cNvSpPr>
          <p:nvPr>
            <p:ph type="ctrTitle" hasCustomPrompt="1"/>
          </p:nvPr>
        </p:nvSpPr>
        <p:spPr>
          <a:xfrm>
            <a:off x="914405" y="914406"/>
            <a:ext cx="10363201" cy="563524"/>
          </a:xfrm>
        </p:spPr>
        <p:txBody>
          <a:bodyPr anchor="t">
            <a:normAutofit/>
          </a:bodyPr>
          <a:lstStyle>
            <a:lvl1pPr algn="l">
              <a:defRPr sz="3240">
                <a:solidFill>
                  <a:srgbClr val="003296"/>
                </a:solidFill>
              </a:defRPr>
            </a:lvl1pPr>
          </a:lstStyle>
          <a:p>
            <a:r>
              <a:rPr lang="en-US" dirty="0"/>
              <a:t>Title here - Alternate</a:t>
            </a:r>
          </a:p>
        </p:txBody>
      </p:sp>
      <p:sp>
        <p:nvSpPr>
          <p:cNvPr id="31" name="Text Placeholder 5">
            <a:extLst>
              <a:ext uri="{FF2B5EF4-FFF2-40B4-BE49-F238E27FC236}">
                <a16:creationId xmlns:a16="http://schemas.microsoft.com/office/drawing/2014/main" id="{A9E4364B-9B23-274F-B482-B585C1BE2503}"/>
              </a:ext>
            </a:extLst>
          </p:cNvPr>
          <p:cNvSpPr>
            <a:spLocks noGrp="1"/>
          </p:cNvSpPr>
          <p:nvPr>
            <p:ph type="body" sz="quarter" idx="16" hasCustomPrompt="1"/>
          </p:nvPr>
        </p:nvSpPr>
        <p:spPr>
          <a:xfrm>
            <a:off x="1778000" y="1949755"/>
            <a:ext cx="3860800" cy="563515"/>
          </a:xfrm>
        </p:spPr>
        <p:txBody>
          <a:bodyPr anchor="t">
            <a:normAutofit/>
          </a:bodyPr>
          <a:lstStyle>
            <a:lvl1pPr marL="0" indent="0">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Bulleted List</a:t>
            </a:r>
          </a:p>
        </p:txBody>
      </p:sp>
      <p:sp>
        <p:nvSpPr>
          <p:cNvPr id="32" name="Text Placeholder 5">
            <a:extLst>
              <a:ext uri="{FF2B5EF4-FFF2-40B4-BE49-F238E27FC236}">
                <a16:creationId xmlns:a16="http://schemas.microsoft.com/office/drawing/2014/main" id="{A8C8569C-08E7-AA49-94CA-8CDF3B025995}"/>
              </a:ext>
            </a:extLst>
          </p:cNvPr>
          <p:cNvSpPr>
            <a:spLocks noGrp="1"/>
          </p:cNvSpPr>
          <p:nvPr>
            <p:ph type="body" sz="quarter" idx="17" hasCustomPrompt="1"/>
          </p:nvPr>
        </p:nvSpPr>
        <p:spPr>
          <a:xfrm>
            <a:off x="1778000" y="2864155"/>
            <a:ext cx="3860800" cy="563515"/>
          </a:xfrm>
        </p:spPr>
        <p:txBody>
          <a:bodyPr anchor="t">
            <a:normAutofit/>
          </a:bodyPr>
          <a:lstStyle>
            <a:lvl1pPr marL="0" indent="0">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Bulleted List</a:t>
            </a:r>
          </a:p>
        </p:txBody>
      </p:sp>
      <p:sp>
        <p:nvSpPr>
          <p:cNvPr id="33" name="Text Placeholder 5">
            <a:extLst>
              <a:ext uri="{FF2B5EF4-FFF2-40B4-BE49-F238E27FC236}">
                <a16:creationId xmlns:a16="http://schemas.microsoft.com/office/drawing/2014/main" id="{D04AA3E8-8D6B-6B4E-BDC0-21D53245B216}"/>
              </a:ext>
            </a:extLst>
          </p:cNvPr>
          <p:cNvSpPr>
            <a:spLocks noGrp="1"/>
          </p:cNvSpPr>
          <p:nvPr>
            <p:ph type="body" sz="quarter" idx="18" hasCustomPrompt="1"/>
          </p:nvPr>
        </p:nvSpPr>
        <p:spPr>
          <a:xfrm>
            <a:off x="1778000" y="3854755"/>
            <a:ext cx="3860800" cy="563515"/>
          </a:xfrm>
        </p:spPr>
        <p:txBody>
          <a:bodyPr anchor="t">
            <a:normAutofit/>
          </a:bodyPr>
          <a:lstStyle>
            <a:lvl1pPr marL="0" indent="0">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Bulleted List</a:t>
            </a:r>
          </a:p>
        </p:txBody>
      </p:sp>
      <p:sp>
        <p:nvSpPr>
          <p:cNvPr id="34" name="Text Placeholder 5">
            <a:extLst>
              <a:ext uri="{FF2B5EF4-FFF2-40B4-BE49-F238E27FC236}">
                <a16:creationId xmlns:a16="http://schemas.microsoft.com/office/drawing/2014/main" id="{2DC318DB-5124-C34F-947C-F5DC04653820}"/>
              </a:ext>
            </a:extLst>
          </p:cNvPr>
          <p:cNvSpPr>
            <a:spLocks noGrp="1"/>
          </p:cNvSpPr>
          <p:nvPr>
            <p:ph type="body" sz="quarter" idx="19" hasCustomPrompt="1"/>
          </p:nvPr>
        </p:nvSpPr>
        <p:spPr>
          <a:xfrm>
            <a:off x="1778000" y="4870756"/>
            <a:ext cx="3860800" cy="563515"/>
          </a:xfrm>
        </p:spPr>
        <p:txBody>
          <a:bodyPr anchor="t">
            <a:normAutofit/>
          </a:bodyPr>
          <a:lstStyle>
            <a:lvl1pPr marL="0" indent="0">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Bulleted List</a:t>
            </a:r>
          </a:p>
        </p:txBody>
      </p:sp>
      <p:sp>
        <p:nvSpPr>
          <p:cNvPr id="3" name="Picture Placeholder 2">
            <a:extLst>
              <a:ext uri="{FF2B5EF4-FFF2-40B4-BE49-F238E27FC236}">
                <a16:creationId xmlns:a16="http://schemas.microsoft.com/office/drawing/2014/main" id="{0633D53B-2ADB-D445-B797-B54A664DE5A6}"/>
              </a:ext>
            </a:extLst>
          </p:cNvPr>
          <p:cNvSpPr>
            <a:spLocks noGrp="1"/>
          </p:cNvSpPr>
          <p:nvPr>
            <p:ph type="pic" sz="quarter" idx="20"/>
          </p:nvPr>
        </p:nvSpPr>
        <p:spPr>
          <a:xfrm>
            <a:off x="6096000" y="-6350"/>
            <a:ext cx="6096000" cy="6864352"/>
          </a:xfrm>
          <a:solidFill>
            <a:schemeClr val="tx1">
              <a:alpha val="21000"/>
            </a:schemeClr>
          </a:solidFill>
        </p:spPr>
        <p:txBody>
          <a:bodyPr/>
          <a:lstStyle>
            <a:lvl1pPr marL="0" marR="0" indent="0" algn="l"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sp>
        <p:nvSpPr>
          <p:cNvPr id="20" name="Slide Number Placeholder 2">
            <a:extLst>
              <a:ext uri="{FF2B5EF4-FFF2-40B4-BE49-F238E27FC236}">
                <a16:creationId xmlns:a16="http://schemas.microsoft.com/office/drawing/2014/main" id="{06DBEEE9-B67A-DB4E-8F97-D98EBB3437FA}"/>
              </a:ext>
            </a:extLst>
          </p:cNvPr>
          <p:cNvSpPr>
            <a:spLocks noGrp="1"/>
          </p:cNvSpPr>
          <p:nvPr>
            <p:ph type="sldNum" sz="quarter" idx="21"/>
          </p:nvPr>
        </p:nvSpPr>
        <p:spPr>
          <a:xfrm>
            <a:off x="9037673" y="6178770"/>
            <a:ext cx="2743200" cy="365125"/>
          </a:xfrm>
        </p:spPr>
        <p:txBody>
          <a:bodyPr/>
          <a:lstStyle>
            <a:lvl1pPr>
              <a:defRPr sz="1261">
                <a:solidFill>
                  <a:schemeClr val="bg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E8B595A1-6DEB-452F-8ACD-A4157968ED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2" y="6052972"/>
            <a:ext cx="1372972" cy="616720"/>
          </a:xfrm>
          <a:prstGeom prst="rect">
            <a:avLst/>
          </a:prstGeom>
        </p:spPr>
      </p:pic>
    </p:spTree>
    <p:extLst>
      <p:ext uri="{BB962C8B-B14F-4D97-AF65-F5344CB8AC3E}">
        <p14:creationId xmlns:p14="http://schemas.microsoft.com/office/powerpoint/2010/main" val="3690801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LICQ! Image+Timelin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90B7B7-E1DC-254D-B895-2AF9ADC1D021}"/>
              </a:ext>
            </a:extLst>
          </p:cNvPr>
          <p:cNvSpPr>
            <a:spLocks noGrp="1"/>
          </p:cNvSpPr>
          <p:nvPr>
            <p:ph type="pic" sz="quarter" idx="21"/>
          </p:nvPr>
        </p:nvSpPr>
        <p:spPr>
          <a:xfrm>
            <a:off x="-12699" y="-1"/>
            <a:ext cx="12384089" cy="2825713"/>
          </a:xfrm>
          <a:solidFill>
            <a:schemeClr val="tx1">
              <a:alpha val="20000"/>
            </a:schemeClr>
          </a:solidFill>
        </p:spPr>
        <p:txBody>
          <a:bodyPr/>
          <a:lstStyle>
            <a:lvl1pPr marL="0" marR="0" indent="0" algn="l"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6"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0365" y="1757585"/>
            <a:ext cx="6323281" cy="766116"/>
          </a:xfrm>
          <a:prstGeom prst="rect">
            <a:avLst/>
          </a:prstGeom>
        </p:spPr>
      </p:pic>
      <p:cxnSp>
        <p:nvCxnSpPr>
          <p:cNvPr id="16" name="Straight Connector 15">
            <a:extLst>
              <a:ext uri="{FF2B5EF4-FFF2-40B4-BE49-F238E27FC236}">
                <a16:creationId xmlns:a16="http://schemas.microsoft.com/office/drawing/2014/main" id="{2A51CA95-FB8F-6542-85A6-1CB8B96273A2}"/>
              </a:ext>
            </a:extLst>
          </p:cNvPr>
          <p:cNvCxnSpPr>
            <a:cxnSpLocks/>
          </p:cNvCxnSpPr>
          <p:nvPr/>
        </p:nvCxnSpPr>
        <p:spPr>
          <a:xfrm>
            <a:off x="-12700" y="2825716"/>
            <a:ext cx="1220469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4" descr="Dates or Icons">
            <a:extLst>
              <a:ext uri="{FF2B5EF4-FFF2-40B4-BE49-F238E27FC236}">
                <a16:creationId xmlns:a16="http://schemas.microsoft.com/office/drawing/2014/main" id="{E1836C94-9116-6A44-9A37-52B1D6AA144E}"/>
              </a:ext>
            </a:extLst>
          </p:cNvPr>
          <p:cNvSpPr>
            <a:spLocks noGrp="1"/>
          </p:cNvSpPr>
          <p:nvPr>
            <p:ph type="body" sz="quarter" idx="11" hasCustomPrompt="1"/>
          </p:nvPr>
        </p:nvSpPr>
        <p:spPr>
          <a:xfrm>
            <a:off x="1264816" y="2220523"/>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17" name="Text Placeholder 4" descr="Dates or Icons">
            <a:extLst>
              <a:ext uri="{FF2B5EF4-FFF2-40B4-BE49-F238E27FC236}">
                <a16:creationId xmlns:a16="http://schemas.microsoft.com/office/drawing/2014/main" id="{5ADA231D-BE9F-1A44-816C-F12B525421CA}"/>
              </a:ext>
            </a:extLst>
          </p:cNvPr>
          <p:cNvSpPr>
            <a:spLocks noGrp="1"/>
          </p:cNvSpPr>
          <p:nvPr>
            <p:ph type="body" sz="quarter" idx="12" hasCustomPrompt="1"/>
          </p:nvPr>
        </p:nvSpPr>
        <p:spPr>
          <a:xfrm>
            <a:off x="3383857" y="2220523"/>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18" name="Text Placeholder 4" descr="Dates or Icons">
            <a:extLst>
              <a:ext uri="{FF2B5EF4-FFF2-40B4-BE49-F238E27FC236}">
                <a16:creationId xmlns:a16="http://schemas.microsoft.com/office/drawing/2014/main" id="{B0EE25D9-DFFA-3F4C-81E9-E2E254AD0808}"/>
              </a:ext>
            </a:extLst>
          </p:cNvPr>
          <p:cNvSpPr>
            <a:spLocks noGrp="1"/>
          </p:cNvSpPr>
          <p:nvPr>
            <p:ph type="body" sz="quarter" idx="13" hasCustomPrompt="1"/>
          </p:nvPr>
        </p:nvSpPr>
        <p:spPr>
          <a:xfrm>
            <a:off x="5502901" y="2233190"/>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19" name="Text Placeholder 4" descr="Dates or Icons">
            <a:extLst>
              <a:ext uri="{FF2B5EF4-FFF2-40B4-BE49-F238E27FC236}">
                <a16:creationId xmlns:a16="http://schemas.microsoft.com/office/drawing/2014/main" id="{63B224B7-3F63-B04E-BC57-FCD123EA5DB2}"/>
              </a:ext>
            </a:extLst>
          </p:cNvPr>
          <p:cNvSpPr>
            <a:spLocks noGrp="1"/>
          </p:cNvSpPr>
          <p:nvPr>
            <p:ph type="body" sz="quarter" idx="14" hasCustomPrompt="1"/>
          </p:nvPr>
        </p:nvSpPr>
        <p:spPr>
          <a:xfrm>
            <a:off x="7630720" y="2220523"/>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22" name="Text Placeholder 4" descr="Dates or Icons">
            <a:extLst>
              <a:ext uri="{FF2B5EF4-FFF2-40B4-BE49-F238E27FC236}">
                <a16:creationId xmlns:a16="http://schemas.microsoft.com/office/drawing/2014/main" id="{7217A956-3E1C-6248-B49F-E9370819986B}"/>
              </a:ext>
            </a:extLst>
          </p:cNvPr>
          <p:cNvSpPr>
            <a:spLocks noGrp="1"/>
          </p:cNvSpPr>
          <p:nvPr>
            <p:ph type="body" sz="quarter" idx="15" hasCustomPrompt="1"/>
          </p:nvPr>
        </p:nvSpPr>
        <p:spPr>
          <a:xfrm>
            <a:off x="9758545" y="2220523"/>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24" name="Text Placeholder 5">
            <a:extLst>
              <a:ext uri="{FF2B5EF4-FFF2-40B4-BE49-F238E27FC236}">
                <a16:creationId xmlns:a16="http://schemas.microsoft.com/office/drawing/2014/main" id="{BA4B569B-7C10-4D45-A780-AC7B39B6D84B}"/>
              </a:ext>
            </a:extLst>
          </p:cNvPr>
          <p:cNvSpPr>
            <a:spLocks noGrp="1"/>
          </p:cNvSpPr>
          <p:nvPr>
            <p:ph type="body" sz="quarter" idx="16" hasCustomPrompt="1"/>
          </p:nvPr>
        </p:nvSpPr>
        <p:spPr>
          <a:xfrm>
            <a:off x="914405"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25" name="Title 1">
            <a:extLst>
              <a:ext uri="{FF2B5EF4-FFF2-40B4-BE49-F238E27FC236}">
                <a16:creationId xmlns:a16="http://schemas.microsoft.com/office/drawing/2014/main" id="{70998ADD-2553-3044-B22A-2EE9864AE6E4}"/>
              </a:ext>
            </a:extLst>
          </p:cNvPr>
          <p:cNvSpPr>
            <a:spLocks noGrp="1"/>
          </p:cNvSpPr>
          <p:nvPr>
            <p:ph type="ctrTitle" hasCustomPrompt="1"/>
          </p:nvPr>
        </p:nvSpPr>
        <p:spPr>
          <a:xfrm>
            <a:off x="914405" y="5140602"/>
            <a:ext cx="10363201" cy="563524"/>
          </a:xfrm>
        </p:spPr>
        <p:txBody>
          <a:bodyPr anchor="t">
            <a:normAutofit/>
          </a:bodyPr>
          <a:lstStyle>
            <a:lvl1pPr algn="l">
              <a:defRPr sz="3240">
                <a:solidFill>
                  <a:srgbClr val="003296"/>
                </a:solidFill>
              </a:defRPr>
            </a:lvl1pPr>
          </a:lstStyle>
          <a:p>
            <a:r>
              <a:rPr lang="en-US" dirty="0"/>
              <a:t>Title here - Alternate</a:t>
            </a:r>
          </a:p>
        </p:txBody>
      </p:sp>
      <p:cxnSp>
        <p:nvCxnSpPr>
          <p:cNvPr id="27" name="Straight Connector 26">
            <a:extLst>
              <a:ext uri="{FF2B5EF4-FFF2-40B4-BE49-F238E27FC236}">
                <a16:creationId xmlns:a16="http://schemas.microsoft.com/office/drawing/2014/main" id="{FA486747-4B62-1146-902D-4FA3798254A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5">
            <a:extLst>
              <a:ext uri="{FF2B5EF4-FFF2-40B4-BE49-F238E27FC236}">
                <a16:creationId xmlns:a16="http://schemas.microsoft.com/office/drawing/2014/main" id="{A0971EC2-AB4B-8244-958F-3A7473B2CA4D}"/>
              </a:ext>
            </a:extLst>
          </p:cNvPr>
          <p:cNvSpPr>
            <a:spLocks noGrp="1"/>
          </p:cNvSpPr>
          <p:nvPr>
            <p:ph type="body" sz="quarter" idx="17" hasCustomPrompt="1"/>
          </p:nvPr>
        </p:nvSpPr>
        <p:spPr>
          <a:xfrm>
            <a:off x="3041654"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29" name="Text Placeholder 5">
            <a:extLst>
              <a:ext uri="{FF2B5EF4-FFF2-40B4-BE49-F238E27FC236}">
                <a16:creationId xmlns:a16="http://schemas.microsoft.com/office/drawing/2014/main" id="{07010168-B739-7649-9F0F-C18F879CD9F7}"/>
              </a:ext>
            </a:extLst>
          </p:cNvPr>
          <p:cNvSpPr>
            <a:spLocks noGrp="1"/>
          </p:cNvSpPr>
          <p:nvPr>
            <p:ph type="body" sz="quarter" idx="18" hasCustomPrompt="1"/>
          </p:nvPr>
        </p:nvSpPr>
        <p:spPr>
          <a:xfrm>
            <a:off x="5168905"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30" name="Text Placeholder 5">
            <a:extLst>
              <a:ext uri="{FF2B5EF4-FFF2-40B4-BE49-F238E27FC236}">
                <a16:creationId xmlns:a16="http://schemas.microsoft.com/office/drawing/2014/main" id="{3D66A21B-D9F0-5E47-AACE-66137EE7A356}"/>
              </a:ext>
            </a:extLst>
          </p:cNvPr>
          <p:cNvSpPr>
            <a:spLocks noGrp="1"/>
          </p:cNvSpPr>
          <p:nvPr>
            <p:ph type="body" sz="quarter" idx="19" hasCustomPrompt="1"/>
          </p:nvPr>
        </p:nvSpPr>
        <p:spPr>
          <a:xfrm>
            <a:off x="7296155"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31" name="Text Placeholder 5">
            <a:extLst>
              <a:ext uri="{FF2B5EF4-FFF2-40B4-BE49-F238E27FC236}">
                <a16:creationId xmlns:a16="http://schemas.microsoft.com/office/drawing/2014/main" id="{15CDF808-A6B5-A642-A3FC-E7C2612EDFAD}"/>
              </a:ext>
            </a:extLst>
          </p:cNvPr>
          <p:cNvSpPr>
            <a:spLocks noGrp="1"/>
          </p:cNvSpPr>
          <p:nvPr>
            <p:ph type="body" sz="quarter" idx="20" hasCustomPrompt="1"/>
          </p:nvPr>
        </p:nvSpPr>
        <p:spPr>
          <a:xfrm>
            <a:off x="9423404"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32" name="Slide Number Placeholder 2">
            <a:extLst>
              <a:ext uri="{FF2B5EF4-FFF2-40B4-BE49-F238E27FC236}">
                <a16:creationId xmlns:a16="http://schemas.microsoft.com/office/drawing/2014/main" id="{206F7364-CD6C-274D-939A-C8AB53BEDEAC}"/>
              </a:ext>
            </a:extLst>
          </p:cNvPr>
          <p:cNvSpPr>
            <a:spLocks noGrp="1"/>
          </p:cNvSpPr>
          <p:nvPr>
            <p:ph type="sldNum" sz="quarter" idx="22"/>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3B1B03FC-34BB-410D-85EA-70E739EAA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0930" y="6053539"/>
            <a:ext cx="1301820" cy="584759"/>
          </a:xfrm>
          <a:prstGeom prst="rect">
            <a:avLst/>
          </a:prstGeom>
        </p:spPr>
      </p:pic>
    </p:spTree>
    <p:extLst>
      <p:ext uri="{BB962C8B-B14F-4D97-AF65-F5344CB8AC3E}">
        <p14:creationId xmlns:p14="http://schemas.microsoft.com/office/powerpoint/2010/main" val="2694343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3240">
                <a:solidFill>
                  <a:srgbClr val="003296"/>
                </a:solidFill>
              </a:defRPr>
            </a:lvl1pPr>
          </a:lstStyle>
          <a:p>
            <a:r>
              <a:rPr lang="en-US" dirty="0"/>
              <a:t>Title here – Bulleted Text</a:t>
            </a:r>
          </a:p>
        </p:txBody>
      </p: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40"/>
          </a:xfrm>
        </p:spPr>
        <p:txBody>
          <a:bodyPr anchor="t">
            <a:normAutofit/>
          </a:bodyPr>
          <a:lstStyle>
            <a:lvl1pPr marL="411460" indent="-411460">
              <a:buFont typeface="Arial" panose="020B0604020202020204" pitchFamily="34" charset="0"/>
              <a:buChar char="•"/>
              <a:defRPr sz="2520"/>
            </a:lvl1pPr>
            <a:lvl2pPr marL="720054" indent="-308594">
              <a:buFont typeface="Courier New" panose="02070309020205020404" pitchFamily="49" charset="0"/>
              <a:buChar char="o"/>
              <a:defRPr sz="2160"/>
            </a:lvl2pPr>
            <a:lvl3pPr marL="1131514" indent="-308594">
              <a:buFont typeface="Wingdings" pitchFamily="2" charset="2"/>
              <a:buChar char="§"/>
              <a:defRPr sz="1800"/>
            </a:lvl3pPr>
            <a:lvl4pPr marL="1491541" indent="-257164">
              <a:buFont typeface="Arial" panose="020B0604020202020204" pitchFamily="34" charset="0"/>
              <a:buChar char="•"/>
              <a:defRPr sz="1621"/>
            </a:lvl4pPr>
            <a:lvl5pPr marL="1903002" indent="-257164">
              <a:buFont typeface="Courier New" panose="02070309020205020404" pitchFamily="49" charset="0"/>
              <a:buChar char="o"/>
              <a:defRPr sz="1621"/>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236269555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3240">
                <a:solidFill>
                  <a:srgbClr val="003296"/>
                </a:solidFill>
              </a:defRPr>
            </a:lvl1pPr>
          </a:lstStyle>
          <a:p>
            <a:r>
              <a:rPr lang="en-US" dirty="0"/>
              <a:t>Title here – Bullets and Image</a:t>
            </a:r>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40"/>
          </a:xfrm>
          <a:solidFill>
            <a:schemeClr val="tx1">
              <a:alpha val="21000"/>
            </a:schemeClr>
          </a:solidFill>
        </p:spPr>
        <p:txBody>
          <a:bodyPr/>
          <a:lstStyle>
            <a:lvl1pPr marL="0" marR="0" indent="0" algn="ctr"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9"/>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389913319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104" y="2239435"/>
            <a:ext cx="11099801" cy="1363133"/>
          </a:xfrm>
        </p:spPr>
        <p:txBody>
          <a:bodyPr anchor="b" anchorCtr="0"/>
          <a:lstStyle>
            <a:lvl1pPr algn="ctr">
              <a:defRPr sz="4320" b="1" cap="all">
                <a:solidFill>
                  <a:schemeClr val="bg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963084" y="3685118"/>
            <a:ext cx="10363200" cy="1157816"/>
          </a:xfrm>
        </p:spPr>
        <p:txBody>
          <a:bodyPr anchor="t" anchorCtr="0"/>
          <a:lstStyle>
            <a:lvl1pPr marL="0" indent="0" algn="ctr">
              <a:buNone/>
              <a:defRPr sz="3120">
                <a:solidFill>
                  <a:schemeClr val="bg1"/>
                </a:solidFill>
                <a:effectLst/>
              </a:defRPr>
            </a:lvl1pPr>
            <a:lvl2pPr marL="548614" indent="0">
              <a:buNone/>
              <a:defRPr sz="2160">
                <a:solidFill>
                  <a:schemeClr val="tx1">
                    <a:tint val="75000"/>
                  </a:schemeClr>
                </a:solidFill>
              </a:defRPr>
            </a:lvl2pPr>
            <a:lvl3pPr marL="1097225" indent="0">
              <a:buNone/>
              <a:defRPr sz="1920">
                <a:solidFill>
                  <a:schemeClr val="tx1">
                    <a:tint val="75000"/>
                  </a:schemeClr>
                </a:solidFill>
              </a:defRPr>
            </a:lvl3pPr>
            <a:lvl4pPr marL="1645838" indent="0">
              <a:buNone/>
              <a:defRPr sz="1680">
                <a:solidFill>
                  <a:schemeClr val="tx1">
                    <a:tint val="75000"/>
                  </a:schemeClr>
                </a:solidFill>
              </a:defRPr>
            </a:lvl4pPr>
            <a:lvl5pPr marL="2194451" indent="0">
              <a:buNone/>
              <a:defRPr sz="1680">
                <a:solidFill>
                  <a:schemeClr val="tx1">
                    <a:tint val="75000"/>
                  </a:schemeClr>
                </a:solidFill>
              </a:defRPr>
            </a:lvl5pPr>
            <a:lvl6pPr marL="2743063" indent="0">
              <a:buNone/>
              <a:defRPr sz="1680">
                <a:solidFill>
                  <a:schemeClr val="tx1">
                    <a:tint val="75000"/>
                  </a:schemeClr>
                </a:solidFill>
              </a:defRPr>
            </a:lvl6pPr>
            <a:lvl7pPr marL="3291676" indent="0">
              <a:buNone/>
              <a:defRPr sz="1680">
                <a:solidFill>
                  <a:schemeClr val="tx1">
                    <a:tint val="75000"/>
                  </a:schemeClr>
                </a:solidFill>
              </a:defRPr>
            </a:lvl7pPr>
            <a:lvl8pPr marL="3840288" indent="0">
              <a:buNone/>
              <a:defRPr sz="1680">
                <a:solidFill>
                  <a:schemeClr val="tx1">
                    <a:tint val="75000"/>
                  </a:schemeClr>
                </a:solidFill>
              </a:defRPr>
            </a:lvl8pPr>
            <a:lvl9pPr marL="4388902" indent="0">
              <a:buNone/>
              <a:defRPr sz="168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77559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LICQ! 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7855" y="2779186"/>
            <a:ext cx="7780276" cy="1468967"/>
          </a:xfrm>
          <a:effectLst/>
        </p:spPr>
        <p:txBody>
          <a:bodyPr anchor="b" anchorCtr="0"/>
          <a:lstStyle>
            <a:lvl1pPr algn="l">
              <a:lnSpc>
                <a:spcPct val="85000"/>
              </a:lnSpc>
              <a:defRPr sz="480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1016004" y="4436534"/>
            <a:ext cx="7443137" cy="1274725"/>
          </a:xfrm>
          <a:effectLst/>
        </p:spPr>
        <p:txBody>
          <a:bodyPr/>
          <a:lstStyle>
            <a:lvl1pPr marL="0" indent="0" algn="l">
              <a:lnSpc>
                <a:spcPct val="85000"/>
              </a:lnSpc>
              <a:buNone/>
              <a:defRPr sz="3200">
                <a:solidFill>
                  <a:schemeClr val="tx1"/>
                </a:solidFill>
                <a:effectLst/>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5" name="Picture 4">
            <a:extLst>
              <a:ext uri="{FF2B5EF4-FFF2-40B4-BE49-F238E27FC236}">
                <a16:creationId xmlns:a16="http://schemas.microsoft.com/office/drawing/2014/main" id="{607E5970-1ED3-406A-BEAE-3D23354A7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2296" y="282304"/>
            <a:ext cx="4769704" cy="2139163"/>
          </a:xfrm>
          <a:prstGeom prst="rect">
            <a:avLst/>
          </a:prstGeom>
        </p:spPr>
      </p:pic>
    </p:spTree>
    <p:extLst>
      <p:ext uri="{BB962C8B-B14F-4D97-AF65-F5344CB8AC3E}">
        <p14:creationId xmlns:p14="http://schemas.microsoft.com/office/powerpoint/2010/main" val="315788164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102" y="2239434"/>
            <a:ext cx="11099801" cy="1363133"/>
          </a:xfrm>
        </p:spPr>
        <p:txBody>
          <a:bodyPr anchor="b" anchorCtr="0"/>
          <a:lstStyle>
            <a:lvl1pPr algn="ctr">
              <a:defRPr sz="4800" b="1" cap="all">
                <a:solidFill>
                  <a:schemeClr val="bg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963084" y="3685117"/>
            <a:ext cx="10363200" cy="1157816"/>
          </a:xfrm>
        </p:spPr>
        <p:txBody>
          <a:bodyPr anchor="t" anchorCtr="0"/>
          <a:lstStyle>
            <a:lvl1pPr marL="0" indent="0" algn="ctr">
              <a:buNone/>
              <a:defRPr sz="3467">
                <a:solidFill>
                  <a:schemeClr val="bg1"/>
                </a:solidFill>
                <a:effectLs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89346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CLICQ! Title and Content - Black Text">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7" name="Rectangle 6"/>
          <p:cNvSpPr/>
          <p:nvPr/>
        </p:nvSpPr>
        <p:spPr>
          <a:xfrm rot="5400000">
            <a:off x="5678333"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2" name="Title 1"/>
          <p:cNvSpPr>
            <a:spLocks noGrp="1"/>
          </p:cNvSpPr>
          <p:nvPr>
            <p:ph type="title" hasCustomPrompt="1"/>
          </p:nvPr>
        </p:nvSpPr>
        <p:spPr>
          <a:xfrm>
            <a:off x="867834" y="234565"/>
            <a:ext cx="10834101" cy="801127"/>
          </a:xfrm>
        </p:spPr>
        <p:txBody>
          <a:bodyPr/>
          <a:lstStyle>
            <a:lvl1pPr>
              <a:defRPr>
                <a:solidFill>
                  <a:schemeClr val="tx2"/>
                </a:solidFill>
                <a:effectLst/>
              </a:defRPr>
            </a:lvl1pPr>
          </a:lstStyle>
          <a:p>
            <a:r>
              <a:rPr lang="en-US"/>
              <a:t>Click to edit Master </a:t>
            </a:r>
            <a:br>
              <a:rPr lang="en-US"/>
            </a:br>
            <a:r>
              <a:rPr lang="en-US"/>
              <a:t>title style</a:t>
            </a:r>
          </a:p>
        </p:txBody>
      </p:sp>
      <p:sp>
        <p:nvSpPr>
          <p:cNvPr id="3" name="Content Placeholder 2"/>
          <p:cNvSpPr>
            <a:spLocks noGrp="1"/>
          </p:cNvSpPr>
          <p:nvPr>
            <p:ph idx="1"/>
          </p:nvPr>
        </p:nvSpPr>
        <p:spPr>
          <a:xfrm>
            <a:off x="1016002" y="1420284"/>
            <a:ext cx="10756900" cy="4327376"/>
          </a:xfrm>
        </p:spPr>
        <p:txBody>
          <a:bodyPr/>
          <a:lstStyle>
            <a:lvl1pPr marL="302670" indent="-302670">
              <a:buClr>
                <a:schemeClr val="accent1"/>
              </a:buClr>
              <a:buSzPct val="110000"/>
              <a:defRPr sz="2400">
                <a:solidFill>
                  <a:schemeClr val="tx1"/>
                </a:solidFill>
              </a:defRPr>
            </a:lvl1pPr>
            <a:lvl2pPr>
              <a:defRPr sz="2267">
                <a:solidFill>
                  <a:schemeClr val="tx1"/>
                </a:solidFill>
              </a:defRPr>
            </a:lvl2pPr>
            <a:lvl3pPr>
              <a:defRPr sz="2000">
                <a:solidFill>
                  <a:schemeClr val="tx1"/>
                </a:solidFill>
              </a:defRPr>
            </a:lvl3pPr>
          </a:lstStyle>
          <a:p>
            <a:pPr lvl="0"/>
            <a:r>
              <a:rPr lang="en-US"/>
              <a:t>Click to edit Master text styles</a:t>
            </a:r>
          </a:p>
          <a:p>
            <a:pPr lvl="1"/>
            <a:r>
              <a:rPr lang="en-US"/>
              <a:t>Second level</a:t>
            </a:r>
          </a:p>
          <a:p>
            <a:pPr lvl="2"/>
            <a:r>
              <a:rPr lang="en-US"/>
              <a:t>Third level</a:t>
            </a:r>
          </a:p>
        </p:txBody>
      </p:sp>
      <p:pic>
        <p:nvPicPr>
          <p:cNvPr id="5" name="Picture 4" descr="Logo&#10;&#10;Description automatically generated with medium confidence">
            <a:extLst>
              <a:ext uri="{FF2B5EF4-FFF2-40B4-BE49-F238E27FC236}">
                <a16:creationId xmlns:a16="http://schemas.microsoft.com/office/drawing/2014/main" id="{544652B4-8530-4F64-B488-56EB6BD6F8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3389" y="6021124"/>
            <a:ext cx="1988612" cy="891872"/>
          </a:xfrm>
          <a:prstGeom prst="rect">
            <a:avLst/>
          </a:prstGeom>
        </p:spPr>
      </p:pic>
    </p:spTree>
    <p:extLst>
      <p:ext uri="{BB962C8B-B14F-4D97-AF65-F5344CB8AC3E}">
        <p14:creationId xmlns:p14="http://schemas.microsoft.com/office/powerpoint/2010/main" val="4098589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ICQ! Title only + bottom banner">
    <p:bg>
      <p:bgPr>
        <a:solidFill>
          <a:schemeClr val="bg1"/>
        </a:solidFill>
        <a:effectLst/>
      </p:bgPr>
    </p:bg>
    <p:spTree>
      <p:nvGrpSpPr>
        <p:cNvPr id="1" name=""/>
        <p:cNvGrpSpPr/>
        <p:nvPr/>
      </p:nvGrpSpPr>
      <p:grpSpPr>
        <a:xfrm>
          <a:off x="0" y="0"/>
          <a:ext cx="0" cy="0"/>
          <a:chOff x="0" y="0"/>
          <a:chExt cx="0" cy="0"/>
        </a:xfrm>
      </p:grpSpPr>
      <p:sp>
        <p:nvSpPr>
          <p:cNvPr id="39" name="Rectangle 38"/>
          <p:cNvSpPr/>
          <p:nvPr/>
        </p:nvSpPr>
        <p:spPr>
          <a:xfrm rot="5400000">
            <a:off x="5678333"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2" name="Title 1"/>
          <p:cNvSpPr>
            <a:spLocks noGrp="1"/>
          </p:cNvSpPr>
          <p:nvPr>
            <p:ph type="title" hasCustomPrompt="1"/>
          </p:nvPr>
        </p:nvSpPr>
        <p:spPr/>
        <p:txBody>
          <a:bodyPr/>
          <a:lstStyle>
            <a:lvl1pPr algn="l" defTabSz="1219139" rtl="0" eaLnBrk="1" latinLnBrk="0" hangingPunct="1">
              <a:lnSpc>
                <a:spcPct val="85000"/>
              </a:lnSpc>
              <a:spcBef>
                <a:spcPts val="0"/>
              </a:spcBef>
              <a:spcAft>
                <a:spcPts val="1600"/>
              </a:spcAft>
              <a:buNone/>
              <a:defRPr lang="en-US" sz="320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pic>
        <p:nvPicPr>
          <p:cNvPr id="5" name="Picture 4" descr="Logo&#10;&#10;Description automatically generated with medium confidence">
            <a:extLst>
              <a:ext uri="{FF2B5EF4-FFF2-40B4-BE49-F238E27FC236}">
                <a16:creationId xmlns:a16="http://schemas.microsoft.com/office/drawing/2014/main" id="{C507B23A-A576-4227-87F5-5967891D98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2923" y="6024610"/>
            <a:ext cx="1869077" cy="838261"/>
          </a:xfrm>
          <a:prstGeom prst="rect">
            <a:avLst/>
          </a:prstGeom>
        </p:spPr>
      </p:pic>
    </p:spTree>
    <p:extLst>
      <p:ext uri="{BB962C8B-B14F-4D97-AF65-F5344CB8AC3E}">
        <p14:creationId xmlns:p14="http://schemas.microsoft.com/office/powerpoint/2010/main" val="3315477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ICQ! 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1219139" rtl="0" eaLnBrk="1" latinLnBrk="0" hangingPunct="1">
              <a:lnSpc>
                <a:spcPct val="85000"/>
              </a:lnSpc>
              <a:spcBef>
                <a:spcPts val="0"/>
              </a:spcBef>
              <a:spcAft>
                <a:spcPts val="1600"/>
              </a:spcAft>
              <a:buNone/>
              <a:defRPr lang="en-US" sz="320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Tree>
    <p:extLst>
      <p:ext uri="{BB962C8B-B14F-4D97-AF65-F5344CB8AC3E}">
        <p14:creationId xmlns:p14="http://schemas.microsoft.com/office/powerpoint/2010/main" val="2815035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ICQ!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87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LICQ! Cov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7FF1F9-9684-5F4D-B267-C4FA7828A0BF}"/>
              </a:ext>
            </a:extLst>
          </p:cNvPr>
          <p:cNvSpPr/>
          <p:nvPr/>
        </p:nvSpPr>
        <p:spPr>
          <a:xfrm rot="16200000">
            <a:off x="3245897" y="-2071564"/>
            <a:ext cx="6874111" cy="11018111"/>
          </a:xfrm>
          <a:prstGeom prst="rect">
            <a:avLst/>
          </a:prstGeom>
          <a:gradFill>
            <a:gsLst>
              <a:gs pos="0">
                <a:schemeClr val="bg1"/>
              </a:gs>
              <a:gs pos="84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Rectangle 14">
            <a:extLst>
              <a:ext uri="{FF2B5EF4-FFF2-40B4-BE49-F238E27FC236}">
                <a16:creationId xmlns:a16="http://schemas.microsoft.com/office/drawing/2014/main" id="{B9534ED5-DCC7-DF42-B8F2-1970D87FFECA}"/>
              </a:ext>
            </a:extLst>
          </p:cNvPr>
          <p:cNvSpPr/>
          <p:nvPr/>
        </p:nvSpPr>
        <p:spPr>
          <a:xfrm>
            <a:off x="2" y="2"/>
            <a:ext cx="1173892" cy="6857999"/>
          </a:xfrm>
          <a:prstGeom prst="rect">
            <a:avLst/>
          </a:prstGeom>
          <a:gradFill>
            <a:gsLst>
              <a:gs pos="16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2883272" y="3016487"/>
            <a:ext cx="6692507" cy="1388672"/>
          </a:xfrm>
        </p:spPr>
        <p:txBody>
          <a:bodyPr anchor="t" anchorCtr="0">
            <a:normAutofit/>
          </a:bodyPr>
          <a:lstStyle>
            <a:lvl1pPr algn="l">
              <a:defRPr sz="4800">
                <a:solidFill>
                  <a:srgbClr val="003296"/>
                </a:solidFill>
                <a:effectLst>
                  <a:innerShdw blurRad="63500" dist="50800" dir="13500000">
                    <a:prstClr val="black">
                      <a:alpha val="50000"/>
                    </a:prstClr>
                  </a:innerShdw>
                </a:effectLst>
              </a:defRPr>
            </a:lvl1pPr>
          </a:lstStyle>
          <a:p>
            <a:r>
              <a:rPr lang="en-US" dirty="0"/>
              <a:t>Title Area</a:t>
            </a:r>
            <a:br>
              <a:rPr lang="en-US" dirty="0"/>
            </a:br>
            <a:r>
              <a:rPr lang="en-US" dirty="0"/>
              <a:t>Two Lines</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2883271" y="4538298"/>
            <a:ext cx="6692511" cy="385764"/>
          </a:xfrm>
        </p:spPr>
        <p:txBody>
          <a:bodyPr/>
          <a:lstStyle>
            <a:lvl1pPr marL="0" indent="0" algn="l">
              <a:buNone/>
              <a:defRPr sz="2400">
                <a:solidFill>
                  <a:srgbClr val="003296"/>
                </a:solidFill>
                <a:latin typeface="+mn-lt"/>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2883272" y="5978529"/>
            <a:ext cx="930873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2785839" y="879471"/>
            <a:ext cx="940616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57217" y="83901"/>
            <a:ext cx="7437743" cy="766116"/>
          </a:xfrm>
          <a:prstGeom prst="rect">
            <a:avLst/>
          </a:prstGeom>
        </p:spPr>
      </p:pic>
      <p:sp>
        <p:nvSpPr>
          <p:cNvPr id="6" name="Text Placeholder 5">
            <a:extLst>
              <a:ext uri="{FF2B5EF4-FFF2-40B4-BE49-F238E27FC236}">
                <a16:creationId xmlns:a16="http://schemas.microsoft.com/office/drawing/2014/main" id="{77E85142-A4B8-6543-BB2C-770C297857C6}"/>
              </a:ext>
            </a:extLst>
          </p:cNvPr>
          <p:cNvSpPr>
            <a:spLocks noGrp="1"/>
          </p:cNvSpPr>
          <p:nvPr>
            <p:ph type="body" sz="quarter" idx="11" hasCustomPrompt="1"/>
          </p:nvPr>
        </p:nvSpPr>
        <p:spPr>
          <a:xfrm>
            <a:off x="2883272" y="5098244"/>
            <a:ext cx="6692507" cy="417512"/>
          </a:xfrm>
        </p:spPr>
        <p:txBody>
          <a:bodyPr>
            <a:noAutofit/>
          </a:bodyPr>
          <a:lstStyle>
            <a:lvl1pPr marL="0" indent="0" algn="l">
              <a:buNone/>
              <a:defRPr sz="2000">
                <a:solidFill>
                  <a:schemeClr val="tx1"/>
                </a:solidFill>
              </a:defRPr>
            </a:lvl1pPr>
          </a:lstStyle>
          <a:p>
            <a:pPr lvl="0"/>
            <a:r>
              <a:rPr lang="en-US" dirty="0"/>
              <a:t>Speaker | Date</a:t>
            </a:r>
          </a:p>
        </p:txBody>
      </p:sp>
      <p:pic>
        <p:nvPicPr>
          <p:cNvPr id="5" name="Picture 4" descr="Logo&#10;&#10;Description automatically generated">
            <a:extLst>
              <a:ext uri="{FF2B5EF4-FFF2-40B4-BE49-F238E27FC236}">
                <a16:creationId xmlns:a16="http://schemas.microsoft.com/office/drawing/2014/main" id="{99F77369-8F04-4BDA-95C7-122A05CAB7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8727" y="854418"/>
            <a:ext cx="3793796" cy="1704117"/>
          </a:xfrm>
          <a:prstGeom prst="rect">
            <a:avLst/>
          </a:prstGeom>
        </p:spPr>
      </p:pic>
      <p:pic>
        <p:nvPicPr>
          <p:cNvPr id="8" name="Picture 7" descr="Logo&#10;&#10;Description automatically generated">
            <a:extLst>
              <a:ext uri="{FF2B5EF4-FFF2-40B4-BE49-F238E27FC236}">
                <a16:creationId xmlns:a16="http://schemas.microsoft.com/office/drawing/2014/main" id="{81DF348F-F683-45D3-B387-ADAE20039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560" y="5994818"/>
            <a:ext cx="1903919" cy="839776"/>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13265C77-5ADD-40E8-8877-F6B19C771701}"/>
              </a:ext>
            </a:extLst>
          </p:cNvPr>
          <p:cNvPicPr>
            <a:picLocks noChangeAspect="1"/>
          </p:cNvPicPr>
          <p:nvPr/>
        </p:nvPicPr>
        <p:blipFill rotWithShape="1">
          <a:blip r:embed="rId5">
            <a:extLst>
              <a:ext uri="{28A0092B-C50C-407E-A947-70E740481C1C}">
                <a14:useLocalDpi xmlns:a14="http://schemas.microsoft.com/office/drawing/2010/main" val="0"/>
              </a:ext>
            </a:extLst>
          </a:blip>
          <a:srcRect l="13853" r="11527"/>
          <a:stretch/>
        </p:blipFill>
        <p:spPr>
          <a:xfrm>
            <a:off x="5344084" y="6024343"/>
            <a:ext cx="1503831" cy="799404"/>
          </a:xfrm>
          <a:prstGeom prst="rect">
            <a:avLst/>
          </a:prstGeom>
        </p:spPr>
      </p:pic>
      <p:pic>
        <p:nvPicPr>
          <p:cNvPr id="4" name="Picture 3">
            <a:extLst>
              <a:ext uri="{FF2B5EF4-FFF2-40B4-BE49-F238E27FC236}">
                <a16:creationId xmlns:a16="http://schemas.microsoft.com/office/drawing/2014/main" id="{98150E29-091E-4198-BA98-5563DF495489}"/>
              </a:ext>
            </a:extLst>
          </p:cNvPr>
          <p:cNvPicPr>
            <a:picLocks noChangeAspect="1"/>
          </p:cNvPicPr>
          <p:nvPr userDrawn="1"/>
        </p:nvPicPr>
        <p:blipFill>
          <a:blip r:embed="rId6"/>
          <a:stretch>
            <a:fillRect/>
          </a:stretch>
        </p:blipFill>
        <p:spPr>
          <a:xfrm>
            <a:off x="7473406" y="6020143"/>
            <a:ext cx="2102373" cy="784467"/>
          </a:xfrm>
          <a:prstGeom prst="rect">
            <a:avLst/>
          </a:prstGeom>
        </p:spPr>
      </p:pic>
      <p:pic>
        <p:nvPicPr>
          <p:cNvPr id="7" name="Picture 6">
            <a:extLst>
              <a:ext uri="{FF2B5EF4-FFF2-40B4-BE49-F238E27FC236}">
                <a16:creationId xmlns:a16="http://schemas.microsoft.com/office/drawing/2014/main" id="{7E2EB1D9-E1F1-484C-8997-75CA56DCD9B1}"/>
              </a:ext>
            </a:extLst>
          </p:cNvPr>
          <p:cNvPicPr>
            <a:picLocks noChangeAspect="1"/>
          </p:cNvPicPr>
          <p:nvPr userDrawn="1"/>
        </p:nvPicPr>
        <p:blipFill>
          <a:blip r:embed="rId7"/>
          <a:stretch>
            <a:fillRect/>
          </a:stretch>
        </p:blipFill>
        <p:spPr>
          <a:xfrm>
            <a:off x="9629120" y="6021143"/>
            <a:ext cx="1947597" cy="772124"/>
          </a:xfrm>
          <a:prstGeom prst="rect">
            <a:avLst/>
          </a:prstGeom>
        </p:spPr>
      </p:pic>
    </p:spTree>
    <p:extLst>
      <p:ext uri="{BB962C8B-B14F-4D97-AF65-F5344CB8AC3E}">
        <p14:creationId xmlns:p14="http://schemas.microsoft.com/office/powerpoint/2010/main" val="38371433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LICQ! Subcover">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2" y="2460897"/>
            <a:ext cx="7517220" cy="881180"/>
          </a:xfrm>
        </p:spPr>
        <p:txBody>
          <a:bodyPr anchor="t">
            <a:normAutofit/>
          </a:bodyPr>
          <a:lstStyle>
            <a:lvl1pPr algn="l">
              <a:defRPr sz="4800">
                <a:solidFill>
                  <a:schemeClr val="bg1"/>
                </a:solidFill>
              </a:defRPr>
            </a:lvl1pPr>
          </a:lstStyle>
          <a:p>
            <a:r>
              <a:rPr lang="en-US"/>
              <a:t>Transition Slide</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896454" y="3532139"/>
            <a:ext cx="4724401" cy="385764"/>
          </a:xfrm>
        </p:spPr>
        <p:txBody>
          <a:bodyPr/>
          <a:lstStyle>
            <a:lvl1pPr marL="0" indent="0" algn="l">
              <a:buNone/>
              <a:defRPr sz="2400">
                <a:solidFill>
                  <a:schemeClr val="bg1"/>
                </a:solidFill>
                <a:latin typeface="+mn-lt"/>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5"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1" y="4763027"/>
            <a:ext cx="6323281" cy="766116"/>
          </a:xfrm>
          <a:prstGeom prst="rect">
            <a:avLst/>
          </a:prstGeom>
        </p:spPr>
      </p:pic>
      <p:sp>
        <p:nvSpPr>
          <p:cNvPr id="9" name="Slide Number Placeholder 2">
            <a:extLst>
              <a:ext uri="{FF2B5EF4-FFF2-40B4-BE49-F238E27FC236}">
                <a16:creationId xmlns:a16="http://schemas.microsoft.com/office/drawing/2014/main" id="{6FC96E6F-A0D6-5F47-80BC-E1490312B76D}"/>
              </a:ext>
            </a:extLst>
          </p:cNvPr>
          <p:cNvSpPr>
            <a:spLocks noGrp="1"/>
          </p:cNvSpPr>
          <p:nvPr>
            <p:ph type="sldNum" sz="quarter" idx="12"/>
          </p:nvPr>
        </p:nvSpPr>
        <p:spPr>
          <a:xfrm>
            <a:off x="9104348" y="6191699"/>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6" name="Picture 5" descr="Logo&#10;&#10;Description automatically generated with medium confidence">
            <a:extLst>
              <a:ext uri="{FF2B5EF4-FFF2-40B4-BE49-F238E27FC236}">
                <a16:creationId xmlns:a16="http://schemas.microsoft.com/office/drawing/2014/main" id="{74CD646B-5836-4379-AD91-0C0CC82A4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6736" y="914401"/>
            <a:ext cx="3398105" cy="1524015"/>
          </a:xfrm>
          <a:prstGeom prst="rect">
            <a:avLst/>
          </a:prstGeom>
        </p:spPr>
      </p:pic>
    </p:spTree>
    <p:extLst>
      <p:ext uri="{BB962C8B-B14F-4D97-AF65-F5344CB8AC3E}">
        <p14:creationId xmlns:p14="http://schemas.microsoft.com/office/powerpoint/2010/main" val="32256544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89588" y="2956248"/>
            <a:ext cx="10363200" cy="1157816"/>
          </a:xfrm>
        </p:spPr>
        <p:txBody>
          <a:bodyPr anchor="ctr" anchorCtr="0"/>
          <a:lstStyle>
            <a:lvl1pPr marL="0" indent="0" algn="ctr">
              <a:buNone/>
              <a:defRPr sz="4800" baseline="0">
                <a:solidFill>
                  <a:schemeClr val="bg1"/>
                </a:solidFill>
                <a:effectLst/>
              </a:defRPr>
            </a:lvl1pPr>
            <a:lvl2pPr marL="609555" indent="0">
              <a:buNone/>
              <a:defRPr sz="2400">
                <a:solidFill>
                  <a:schemeClr val="tx1">
                    <a:tint val="75000"/>
                  </a:schemeClr>
                </a:solidFill>
              </a:defRPr>
            </a:lvl2pPr>
            <a:lvl3pPr marL="1219111"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6"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dirty="0"/>
              <a:t>Transition Slide</a:t>
            </a:r>
          </a:p>
        </p:txBody>
      </p:sp>
    </p:spTree>
    <p:extLst>
      <p:ext uri="{BB962C8B-B14F-4D97-AF65-F5344CB8AC3E}">
        <p14:creationId xmlns:p14="http://schemas.microsoft.com/office/powerpoint/2010/main" val="3076592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CLICQ! White-Bulleted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600">
                <a:solidFill>
                  <a:srgbClr val="003296"/>
                </a:solidFill>
              </a:defRPr>
            </a:lvl1pPr>
          </a:lstStyle>
          <a:p>
            <a:r>
              <a:rPr lang="en-US" dirty="0"/>
              <a:t>Title here – Bulleted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486D739B-9A04-403F-898F-691ACE851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4805" y="6071403"/>
            <a:ext cx="1290905" cy="579856"/>
          </a:xfrm>
          <a:prstGeom prst="rect">
            <a:avLst/>
          </a:prstGeom>
        </p:spPr>
      </p:pic>
    </p:spTree>
    <p:extLst>
      <p:ext uri="{BB962C8B-B14F-4D97-AF65-F5344CB8AC3E}">
        <p14:creationId xmlns:p14="http://schemas.microsoft.com/office/powerpoint/2010/main" val="1591229625"/>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CLICQ! Title and Content - Black Text">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rot="5400000">
            <a:off x="-277446" y="277455"/>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sp>
        <p:nvSpPr>
          <p:cNvPr id="7" name="Rectangle 6"/>
          <p:cNvSpPr/>
          <p:nvPr/>
        </p:nvSpPr>
        <p:spPr>
          <a:xfrm rot="5400000">
            <a:off x="5678334"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sp>
        <p:nvSpPr>
          <p:cNvPr id="2" name="Title 1"/>
          <p:cNvSpPr>
            <a:spLocks noGrp="1"/>
          </p:cNvSpPr>
          <p:nvPr>
            <p:ph type="title" hasCustomPrompt="1"/>
          </p:nvPr>
        </p:nvSpPr>
        <p:spPr>
          <a:xfrm>
            <a:off x="867835" y="234565"/>
            <a:ext cx="10834101" cy="801127"/>
          </a:xfrm>
        </p:spPr>
        <p:txBody>
          <a:bodyPr/>
          <a:lstStyle>
            <a:lvl1pPr>
              <a:defRPr>
                <a:solidFill>
                  <a:schemeClr val="tx2"/>
                </a:solidFill>
                <a:effectLst/>
              </a:defRPr>
            </a:lvl1pPr>
          </a:lstStyle>
          <a:p>
            <a:r>
              <a:rPr lang="en-US"/>
              <a:t>Click to edit Master </a:t>
            </a:r>
            <a:br>
              <a:rPr lang="en-US"/>
            </a:br>
            <a:r>
              <a:rPr lang="en-US"/>
              <a:t>title style</a:t>
            </a:r>
          </a:p>
        </p:txBody>
      </p:sp>
      <p:sp>
        <p:nvSpPr>
          <p:cNvPr id="3" name="Content Placeholder 2"/>
          <p:cNvSpPr>
            <a:spLocks noGrp="1"/>
          </p:cNvSpPr>
          <p:nvPr>
            <p:ph idx="1"/>
          </p:nvPr>
        </p:nvSpPr>
        <p:spPr>
          <a:xfrm>
            <a:off x="1016003" y="1420285"/>
            <a:ext cx="10756900" cy="4327376"/>
          </a:xfrm>
        </p:spPr>
        <p:txBody>
          <a:bodyPr/>
          <a:lstStyle>
            <a:lvl1pPr marL="272404" indent="-272404">
              <a:buClr>
                <a:schemeClr val="accent1"/>
              </a:buClr>
              <a:buSzPct val="110000"/>
              <a:defRPr sz="2160">
                <a:solidFill>
                  <a:schemeClr val="tx1"/>
                </a:solidFill>
              </a:defRPr>
            </a:lvl1pPr>
            <a:lvl2pPr>
              <a:defRPr sz="2040">
                <a:solidFill>
                  <a:schemeClr val="tx1"/>
                </a:solidFill>
              </a:defRPr>
            </a:lvl2pPr>
            <a:lvl3pPr>
              <a:defRPr sz="1800">
                <a:solidFill>
                  <a:schemeClr val="tx1"/>
                </a:solidFill>
              </a:defRPr>
            </a:lvl3pPr>
          </a:lstStyle>
          <a:p>
            <a:pPr lvl="0"/>
            <a:r>
              <a:rPr lang="en-US"/>
              <a:t>Click to edit Master text styles</a:t>
            </a:r>
          </a:p>
          <a:p>
            <a:pPr lvl="1"/>
            <a:r>
              <a:rPr lang="en-US"/>
              <a:t>Second level</a:t>
            </a:r>
          </a:p>
          <a:p>
            <a:pPr lvl="2"/>
            <a:r>
              <a:rPr lang="en-US"/>
              <a:t>Third level</a:t>
            </a:r>
          </a:p>
        </p:txBody>
      </p:sp>
      <p:pic>
        <p:nvPicPr>
          <p:cNvPr id="5" name="Picture 4" descr="Logo&#10;&#10;Description automatically generated with medium confidence">
            <a:extLst>
              <a:ext uri="{FF2B5EF4-FFF2-40B4-BE49-F238E27FC236}">
                <a16:creationId xmlns:a16="http://schemas.microsoft.com/office/drawing/2014/main" id="{544652B4-8530-4F64-B488-56EB6BD6F8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3390" y="6021124"/>
            <a:ext cx="1988612" cy="891872"/>
          </a:xfrm>
          <a:prstGeom prst="rect">
            <a:avLst/>
          </a:prstGeom>
        </p:spPr>
      </p:pic>
    </p:spTree>
    <p:extLst>
      <p:ext uri="{BB962C8B-B14F-4D97-AF65-F5344CB8AC3E}">
        <p14:creationId xmlns:p14="http://schemas.microsoft.com/office/powerpoint/2010/main" val="25136675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LICQ! Thank You &amp; Contact">
    <p:bg>
      <p:bgPr>
        <a:solidFill>
          <a:schemeClr val="accent1">
            <a:lumMod val="75000"/>
          </a:schemeClr>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5"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1" y="4763027"/>
            <a:ext cx="6323281" cy="766116"/>
          </a:xfrm>
          <a:prstGeom prst="rect">
            <a:avLst/>
          </a:prstGeom>
        </p:spPr>
      </p:pic>
      <p:sp>
        <p:nvSpPr>
          <p:cNvPr id="6" name="Title 1">
            <a:extLst>
              <a:ext uri="{FF2B5EF4-FFF2-40B4-BE49-F238E27FC236}">
                <a16:creationId xmlns:a16="http://schemas.microsoft.com/office/drawing/2014/main" id="{54223FAA-8ECE-074E-9A27-43ABEF299510}"/>
              </a:ext>
            </a:extLst>
          </p:cNvPr>
          <p:cNvSpPr>
            <a:spLocks noGrp="1"/>
          </p:cNvSpPr>
          <p:nvPr>
            <p:ph type="ctrTitle" hasCustomPrompt="1"/>
          </p:nvPr>
        </p:nvSpPr>
        <p:spPr>
          <a:xfrm>
            <a:off x="914402" y="1602116"/>
            <a:ext cx="7517220" cy="878627"/>
          </a:xfrm>
        </p:spPr>
        <p:txBody>
          <a:bodyPr anchor="t">
            <a:normAutofit/>
          </a:bodyPr>
          <a:lstStyle>
            <a:lvl1pPr algn="l">
              <a:defRPr sz="4800">
                <a:solidFill>
                  <a:schemeClr val="bg1"/>
                </a:solidFill>
              </a:defRPr>
            </a:lvl1pPr>
          </a:lstStyle>
          <a:p>
            <a:r>
              <a:rPr lang="en-US"/>
              <a:t>Thank you!</a:t>
            </a:r>
          </a:p>
        </p:txBody>
      </p:sp>
      <p:sp>
        <p:nvSpPr>
          <p:cNvPr id="3" name="Text Placeholder 2">
            <a:extLst>
              <a:ext uri="{FF2B5EF4-FFF2-40B4-BE49-F238E27FC236}">
                <a16:creationId xmlns:a16="http://schemas.microsoft.com/office/drawing/2014/main" id="{1D875F82-6370-A749-8699-F578D8688226}"/>
              </a:ext>
            </a:extLst>
          </p:cNvPr>
          <p:cNvSpPr>
            <a:spLocks noGrp="1"/>
          </p:cNvSpPr>
          <p:nvPr>
            <p:ph type="body" sz="quarter" idx="10" hasCustomPrompt="1"/>
          </p:nvPr>
        </p:nvSpPr>
        <p:spPr>
          <a:xfrm>
            <a:off x="4954593" y="4053017"/>
            <a:ext cx="5956428" cy="597483"/>
          </a:xfrm>
        </p:spPr>
        <p:txBody>
          <a:bodyPr>
            <a:normAutofit/>
          </a:bodyPr>
          <a:lstStyle>
            <a:lvl1pPr>
              <a:defRPr sz="2000">
                <a:solidFill>
                  <a:schemeClr val="bg1"/>
                </a:solidFill>
              </a:defRPr>
            </a:lvl1pPr>
          </a:lstStyle>
          <a:p>
            <a:pPr lvl="0"/>
            <a:r>
              <a:rPr lang="en-US"/>
              <a:t>Name and Contact Information</a:t>
            </a:r>
          </a:p>
        </p:txBody>
      </p:sp>
      <p:sp>
        <p:nvSpPr>
          <p:cNvPr id="8" name="Slide Number Placeholder 2">
            <a:extLst>
              <a:ext uri="{FF2B5EF4-FFF2-40B4-BE49-F238E27FC236}">
                <a16:creationId xmlns:a16="http://schemas.microsoft.com/office/drawing/2014/main" id="{26239EAC-FA51-CC44-BCB9-9E4333BE59DD}"/>
              </a:ext>
            </a:extLst>
          </p:cNvPr>
          <p:cNvSpPr>
            <a:spLocks noGrp="1"/>
          </p:cNvSpPr>
          <p:nvPr>
            <p:ph type="sldNum" sz="quarter" idx="12"/>
          </p:nvPr>
        </p:nvSpPr>
        <p:spPr>
          <a:xfrm>
            <a:off x="9037673" y="6178768"/>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5" name="Picture 4" descr="Logo&#10;&#10;Description automatically generated with medium confidence">
            <a:extLst>
              <a:ext uri="{FF2B5EF4-FFF2-40B4-BE49-F238E27FC236}">
                <a16:creationId xmlns:a16="http://schemas.microsoft.com/office/drawing/2014/main" id="{14D3853D-F9C7-47D4-8A97-C54227054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320" y="2553582"/>
            <a:ext cx="3092400" cy="1386909"/>
          </a:xfrm>
          <a:prstGeom prst="rect">
            <a:avLst/>
          </a:prstGeom>
        </p:spPr>
      </p:pic>
    </p:spTree>
    <p:extLst>
      <p:ext uri="{BB962C8B-B14F-4D97-AF65-F5344CB8AC3E}">
        <p14:creationId xmlns:p14="http://schemas.microsoft.com/office/powerpoint/2010/main" val="1931993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CLICQ! White-Just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600">
                <a:solidFill>
                  <a:srgbClr val="003296"/>
                </a:solidFill>
              </a:defRPr>
            </a:lvl1pPr>
          </a:lstStyle>
          <a:p>
            <a:r>
              <a:rPr lang="en-US" dirty="0"/>
              <a:t>Title here – Just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ctr">
            <a:normAutofit/>
          </a:bodyPr>
          <a:lstStyle>
            <a:lvl1pPr marL="0" indent="0" algn="ctr">
              <a:buFont typeface="Arial" panose="020B0604020202020204" pitchFamily="34" charset="0"/>
              <a:buNone/>
              <a:defRPr sz="2800">
                <a:solidFill>
                  <a:schemeClr val="tx1"/>
                </a:solidFill>
              </a:defRPr>
            </a:lvl1pPr>
            <a:lvl2pPr marL="457177" indent="0">
              <a:buFont typeface="Courier New" panose="02070309020205020404" pitchFamily="49" charset="0"/>
              <a:buNone/>
              <a:defRPr sz="2400"/>
            </a:lvl2pPr>
            <a:lvl3pPr marL="1257237" indent="-342882">
              <a:buFont typeface="Wingdings" pitchFamily="2" charset="2"/>
              <a:buChar char="§"/>
              <a:defRPr sz="2000"/>
            </a:lvl3pPr>
            <a:lvl4pPr marL="1657268" indent="-285737">
              <a:buFont typeface="Arial" panose="020B0604020202020204" pitchFamily="34" charset="0"/>
              <a:buChar char="•"/>
              <a:defRPr sz="1801"/>
            </a:lvl4pPr>
            <a:lvl5pPr marL="2114446" indent="-285737">
              <a:buFont typeface="Courier New" panose="02070309020205020404" pitchFamily="49" charset="0"/>
              <a:buChar char="o"/>
              <a:defRPr sz="1801"/>
            </a:lvl5pPr>
          </a:lstStyle>
          <a:p>
            <a:pPr lvl="0"/>
            <a:r>
              <a:rPr lang="en-US" dirty="0"/>
              <a:t>Information or a quote can go here in the middle.</a:t>
            </a:r>
          </a:p>
        </p:txBody>
      </p:sp>
      <p:sp>
        <p:nvSpPr>
          <p:cNvPr id="12" name="Slide Number Placeholder 2">
            <a:extLst>
              <a:ext uri="{FF2B5EF4-FFF2-40B4-BE49-F238E27FC236}">
                <a16:creationId xmlns:a16="http://schemas.microsoft.com/office/drawing/2014/main" id="{A560D025-24FF-A246-B49D-F88BAD1C2482}"/>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D8DF445D-A118-4555-8C9C-6ADB8E7CF3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2633" y="6055059"/>
            <a:ext cx="1254547" cy="563524"/>
          </a:xfrm>
          <a:prstGeom prst="rect">
            <a:avLst/>
          </a:prstGeom>
        </p:spPr>
      </p:pic>
    </p:spTree>
    <p:extLst>
      <p:ext uri="{BB962C8B-B14F-4D97-AF65-F5344CB8AC3E}">
        <p14:creationId xmlns:p14="http://schemas.microsoft.com/office/powerpoint/2010/main" val="393615875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CLICQ! White-Bullets &amp;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600">
                <a:solidFill>
                  <a:srgbClr val="003296"/>
                </a:solidFill>
              </a:defRPr>
            </a:lvl1pPr>
          </a:lstStyle>
          <a:p>
            <a:r>
              <a:rPr lang="en-US" dirty="0"/>
              <a:t>Title Here – Bullets and Image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39"/>
          </a:xfrm>
          <a:solidFill>
            <a:schemeClr val="tx1">
              <a:alpha val="21000"/>
            </a:schemeClr>
          </a:solidFill>
        </p:spPr>
        <p:txBody>
          <a:bodyPr/>
          <a:lstStyle>
            <a:lvl1pPr marL="0" marR="0" indent="0" algn="ctr"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6BDBB4C8-78A3-476E-8AFA-3C56FFD6A0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3160" y="6132950"/>
            <a:ext cx="1282482" cy="576072"/>
          </a:xfrm>
          <a:prstGeom prst="rect">
            <a:avLst/>
          </a:prstGeom>
        </p:spPr>
      </p:pic>
    </p:spTree>
    <p:extLst>
      <p:ext uri="{BB962C8B-B14F-4D97-AF65-F5344CB8AC3E}">
        <p14:creationId xmlns:p14="http://schemas.microsoft.com/office/powerpoint/2010/main" val="2812438214"/>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LICQ! White-Bullets &amp; Char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600">
                <a:solidFill>
                  <a:srgbClr val="003296"/>
                </a:solidFill>
              </a:defRPr>
            </a:lvl1pPr>
          </a:lstStyle>
          <a:p>
            <a:r>
              <a:rPr lang="en-US" dirty="0"/>
              <a:t>Title Here – Bullets and Chart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803ED863-68C1-4147-905D-3853161920E0}"/>
              </a:ext>
            </a:extLst>
          </p:cNvPr>
          <p:cNvSpPr>
            <a:spLocks noGrp="1"/>
          </p:cNvSpPr>
          <p:nvPr>
            <p:ph type="chart" sz="quarter" idx="11"/>
          </p:nvPr>
        </p:nvSpPr>
        <p:spPr>
          <a:xfrm>
            <a:off x="6553203" y="1743076"/>
            <a:ext cx="4724400" cy="3881439"/>
          </a:xfrm>
        </p:spPr>
        <p:txBody>
          <a:bodyPr anchor="ctr"/>
          <a:lstStyle>
            <a:lvl1pPr algn="ctr">
              <a:defRPr>
                <a:solidFill>
                  <a:schemeClr val="tx1"/>
                </a:solidFill>
              </a:defRPr>
            </a:lvl1pPr>
          </a:lstStyle>
          <a:p>
            <a:r>
              <a:rPr lang="en-US"/>
              <a:t>Click icon to add chart</a:t>
            </a:r>
            <a:endParaRPr lang="en-US" dirty="0"/>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5" name="Slide Number Placeholder 2">
            <a:extLst>
              <a:ext uri="{FF2B5EF4-FFF2-40B4-BE49-F238E27FC236}">
                <a16:creationId xmlns:a16="http://schemas.microsoft.com/office/drawing/2014/main" id="{2D6D9889-814E-8E49-BB47-5B650AD58051}"/>
              </a:ext>
            </a:extLst>
          </p:cNvPr>
          <p:cNvSpPr>
            <a:spLocks noGrp="1"/>
          </p:cNvSpPr>
          <p:nvPr>
            <p:ph type="sldNum" sz="quarter" idx="13"/>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7861281D-07F8-4B4C-AF54-6DDCEB322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1816" y="6094809"/>
            <a:ext cx="1186689" cy="533044"/>
          </a:xfrm>
          <a:prstGeom prst="rect">
            <a:avLst/>
          </a:prstGeom>
        </p:spPr>
      </p:pic>
    </p:spTree>
    <p:extLst>
      <p:ext uri="{BB962C8B-B14F-4D97-AF65-F5344CB8AC3E}">
        <p14:creationId xmlns:p14="http://schemas.microsoft.com/office/powerpoint/2010/main" val="2656955484"/>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LICQ! Image+Content">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ABA5A3A-4691-2C48-8C4C-1050F03685DE}"/>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AFB4441-9DFA-5F45-962A-81DB39761403}"/>
              </a:ext>
            </a:extLst>
          </p:cNvPr>
          <p:cNvSpPr>
            <a:spLocks noGrp="1"/>
          </p:cNvSpPr>
          <p:nvPr>
            <p:ph type="ctrTitle" hasCustomPrompt="1"/>
          </p:nvPr>
        </p:nvSpPr>
        <p:spPr>
          <a:xfrm>
            <a:off x="6553201" y="934425"/>
            <a:ext cx="4724401" cy="563524"/>
          </a:xfrm>
        </p:spPr>
        <p:txBody>
          <a:bodyPr anchor="t">
            <a:normAutofit/>
          </a:bodyPr>
          <a:lstStyle>
            <a:lvl1pPr algn="l">
              <a:defRPr sz="3600">
                <a:solidFill>
                  <a:srgbClr val="003296"/>
                </a:solidFill>
              </a:defRPr>
            </a:lvl1pPr>
          </a:lstStyle>
          <a:p>
            <a:r>
              <a:rPr lang="en-US" dirty="0"/>
              <a:t>Title Area - Alternate </a:t>
            </a:r>
          </a:p>
        </p:txBody>
      </p:sp>
      <p:sp>
        <p:nvSpPr>
          <p:cNvPr id="19" name="Rectangle 18">
            <a:extLst>
              <a:ext uri="{FF2B5EF4-FFF2-40B4-BE49-F238E27FC236}">
                <a16:creationId xmlns:a16="http://schemas.microsoft.com/office/drawing/2014/main" id="{2E93C2AF-011C-8044-9429-C33BADE417FE}"/>
              </a:ext>
            </a:extLst>
          </p:cNvPr>
          <p:cNvSpPr/>
          <p:nvPr/>
        </p:nvSpPr>
        <p:spPr>
          <a:xfrm>
            <a:off x="3" y="0"/>
            <a:ext cx="457200" cy="6868755"/>
          </a:xfrm>
          <a:prstGeom prst="rect">
            <a:avLst/>
          </a:prstGeom>
          <a:gradFill>
            <a:gsLst>
              <a:gs pos="20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Picture Placeholder 2">
            <a:extLst>
              <a:ext uri="{FF2B5EF4-FFF2-40B4-BE49-F238E27FC236}">
                <a16:creationId xmlns:a16="http://schemas.microsoft.com/office/drawing/2014/main" id="{235EC2E8-2543-4649-8D59-623D57F87097}"/>
              </a:ext>
            </a:extLst>
          </p:cNvPr>
          <p:cNvSpPr>
            <a:spLocks noGrp="1"/>
          </p:cNvSpPr>
          <p:nvPr>
            <p:ph type="pic" sz="quarter" idx="12"/>
          </p:nvPr>
        </p:nvSpPr>
        <p:spPr>
          <a:xfrm>
            <a:off x="457201" y="0"/>
            <a:ext cx="5270500" cy="6858000"/>
          </a:xfrm>
          <a:solidFill>
            <a:schemeClr val="tx1">
              <a:alpha val="20000"/>
            </a:schemeClr>
          </a:solidFill>
          <a:ln>
            <a:noFill/>
          </a:ln>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9" name="Text Placeholder 5">
            <a:extLst>
              <a:ext uri="{FF2B5EF4-FFF2-40B4-BE49-F238E27FC236}">
                <a16:creationId xmlns:a16="http://schemas.microsoft.com/office/drawing/2014/main" id="{E7D05C2A-A64D-3645-BAEB-CFB7B8B8D869}"/>
              </a:ext>
            </a:extLst>
          </p:cNvPr>
          <p:cNvSpPr>
            <a:spLocks noGrp="1"/>
          </p:cNvSpPr>
          <p:nvPr>
            <p:ph type="body" sz="quarter" idx="13" hasCustomPrompt="1"/>
          </p:nvPr>
        </p:nvSpPr>
        <p:spPr>
          <a:xfrm>
            <a:off x="6566452"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1" name="Slide Number Placeholder 2">
            <a:extLst>
              <a:ext uri="{FF2B5EF4-FFF2-40B4-BE49-F238E27FC236}">
                <a16:creationId xmlns:a16="http://schemas.microsoft.com/office/drawing/2014/main" id="{4D5B6E44-9321-7345-A9CE-4D885F65602D}"/>
              </a:ext>
            </a:extLst>
          </p:cNvPr>
          <p:cNvSpPr>
            <a:spLocks noGrp="1"/>
          </p:cNvSpPr>
          <p:nvPr>
            <p:ph type="sldNum" sz="quarter" idx="14"/>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FC236C83-05D4-4D44-A5F1-B24CAA5DE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220" y="6092218"/>
            <a:ext cx="1198227" cy="538225"/>
          </a:xfrm>
          <a:prstGeom prst="rect">
            <a:avLst/>
          </a:prstGeom>
        </p:spPr>
      </p:pic>
    </p:spTree>
    <p:extLst>
      <p:ext uri="{BB962C8B-B14F-4D97-AF65-F5344CB8AC3E}">
        <p14:creationId xmlns:p14="http://schemas.microsoft.com/office/powerpoint/2010/main" val="3475052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LICQ! Image+Steps">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1438DF6-DB6E-9241-ADB6-D020994F88B8}"/>
              </a:ext>
            </a:extLst>
          </p:cNvPr>
          <p:cNvSpPr>
            <a:spLocks noGrp="1"/>
          </p:cNvSpPr>
          <p:nvPr>
            <p:ph type="body" sz="quarter" idx="12" hasCustomPrompt="1"/>
          </p:nvPr>
        </p:nvSpPr>
        <p:spPr>
          <a:xfrm>
            <a:off x="1244575" y="2200897"/>
            <a:ext cx="18288" cy="3271624"/>
          </a:xfrm>
          <a:prstGeom prst="rect">
            <a:avLst/>
          </a:prstGeom>
          <a:solidFill>
            <a:schemeClr val="accent3"/>
          </a:solidFill>
        </p:spPr>
        <p:txBody>
          <a:bodyPr/>
          <a:lstStyle>
            <a:lvl1pPr marL="0" indent="0">
              <a:buNone/>
              <a:defRPr/>
            </a:lvl1pPr>
          </a:lstStyle>
          <a:p>
            <a:pPr lvl="0"/>
            <a:r>
              <a:rPr lang="en-US"/>
              <a:t> </a:t>
            </a:r>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22C05A-A49F-F549-8EEE-2732FAE79548}"/>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9CF4D8F-53B0-C741-9F8E-A6E705679F52}"/>
              </a:ext>
            </a:extLst>
          </p:cNvPr>
          <p:cNvSpPr>
            <a:spLocks noGrp="1"/>
          </p:cNvSpPr>
          <p:nvPr>
            <p:ph type="body" sz="quarter" idx="11" hasCustomPrompt="1"/>
          </p:nvPr>
        </p:nvSpPr>
        <p:spPr>
          <a:xfrm>
            <a:off x="914403" y="1901339"/>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18" name="Text Placeholder 4">
            <a:extLst>
              <a:ext uri="{FF2B5EF4-FFF2-40B4-BE49-F238E27FC236}">
                <a16:creationId xmlns:a16="http://schemas.microsoft.com/office/drawing/2014/main" id="{D52E452A-B5A1-0E48-8D1F-BFCDCFF4693A}"/>
              </a:ext>
            </a:extLst>
          </p:cNvPr>
          <p:cNvSpPr>
            <a:spLocks noGrp="1"/>
          </p:cNvSpPr>
          <p:nvPr>
            <p:ph type="body" sz="quarter" idx="13" hasCustomPrompt="1"/>
          </p:nvPr>
        </p:nvSpPr>
        <p:spPr>
          <a:xfrm>
            <a:off x="914403" y="2825165"/>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19" name="Text Placeholder 4">
            <a:extLst>
              <a:ext uri="{FF2B5EF4-FFF2-40B4-BE49-F238E27FC236}">
                <a16:creationId xmlns:a16="http://schemas.microsoft.com/office/drawing/2014/main" id="{450A6E0E-AE92-BE4C-BD96-A472FEDC484A}"/>
              </a:ext>
            </a:extLst>
          </p:cNvPr>
          <p:cNvSpPr>
            <a:spLocks noGrp="1"/>
          </p:cNvSpPr>
          <p:nvPr>
            <p:ph type="body" sz="quarter" idx="14" hasCustomPrompt="1"/>
          </p:nvPr>
        </p:nvSpPr>
        <p:spPr>
          <a:xfrm>
            <a:off x="914403" y="3833833"/>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22" name="Text Placeholder 4">
            <a:extLst>
              <a:ext uri="{FF2B5EF4-FFF2-40B4-BE49-F238E27FC236}">
                <a16:creationId xmlns:a16="http://schemas.microsoft.com/office/drawing/2014/main" id="{81F26DE1-166D-CC4B-89C4-D24593948241}"/>
              </a:ext>
            </a:extLst>
          </p:cNvPr>
          <p:cNvSpPr>
            <a:spLocks noGrp="1"/>
          </p:cNvSpPr>
          <p:nvPr>
            <p:ph type="body" sz="quarter" idx="15" hasCustomPrompt="1"/>
          </p:nvPr>
        </p:nvSpPr>
        <p:spPr>
          <a:xfrm>
            <a:off x="914403" y="4842501"/>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28" name="Title 1">
            <a:extLst>
              <a:ext uri="{FF2B5EF4-FFF2-40B4-BE49-F238E27FC236}">
                <a16:creationId xmlns:a16="http://schemas.microsoft.com/office/drawing/2014/main" id="{E4E157B6-08A4-0848-989E-7A1F3D0E3D33}"/>
              </a:ext>
            </a:extLst>
          </p:cNvPr>
          <p:cNvSpPr>
            <a:spLocks noGrp="1"/>
          </p:cNvSpPr>
          <p:nvPr>
            <p:ph type="ctrTitle" hasCustomPrompt="1"/>
          </p:nvPr>
        </p:nvSpPr>
        <p:spPr>
          <a:xfrm>
            <a:off x="914404" y="914406"/>
            <a:ext cx="10363201" cy="563524"/>
          </a:xfrm>
        </p:spPr>
        <p:txBody>
          <a:bodyPr anchor="t">
            <a:normAutofit/>
          </a:bodyPr>
          <a:lstStyle>
            <a:lvl1pPr algn="l">
              <a:defRPr sz="3600">
                <a:solidFill>
                  <a:srgbClr val="003296"/>
                </a:solidFill>
              </a:defRPr>
            </a:lvl1pPr>
          </a:lstStyle>
          <a:p>
            <a:r>
              <a:rPr lang="en-US" dirty="0"/>
              <a:t>Title here - Alternate</a:t>
            </a:r>
          </a:p>
        </p:txBody>
      </p:sp>
      <p:sp>
        <p:nvSpPr>
          <p:cNvPr id="31" name="Text Placeholder 5">
            <a:extLst>
              <a:ext uri="{FF2B5EF4-FFF2-40B4-BE49-F238E27FC236}">
                <a16:creationId xmlns:a16="http://schemas.microsoft.com/office/drawing/2014/main" id="{A9E4364B-9B23-274F-B482-B585C1BE2503}"/>
              </a:ext>
            </a:extLst>
          </p:cNvPr>
          <p:cNvSpPr>
            <a:spLocks noGrp="1"/>
          </p:cNvSpPr>
          <p:nvPr>
            <p:ph type="body" sz="quarter" idx="16" hasCustomPrompt="1"/>
          </p:nvPr>
        </p:nvSpPr>
        <p:spPr>
          <a:xfrm>
            <a:off x="1778000" y="1949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2" name="Text Placeholder 5">
            <a:extLst>
              <a:ext uri="{FF2B5EF4-FFF2-40B4-BE49-F238E27FC236}">
                <a16:creationId xmlns:a16="http://schemas.microsoft.com/office/drawing/2014/main" id="{A8C8569C-08E7-AA49-94CA-8CDF3B025995}"/>
              </a:ext>
            </a:extLst>
          </p:cNvPr>
          <p:cNvSpPr>
            <a:spLocks noGrp="1"/>
          </p:cNvSpPr>
          <p:nvPr>
            <p:ph type="body" sz="quarter" idx="17" hasCustomPrompt="1"/>
          </p:nvPr>
        </p:nvSpPr>
        <p:spPr>
          <a:xfrm>
            <a:off x="1778000" y="28641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3" name="Text Placeholder 5">
            <a:extLst>
              <a:ext uri="{FF2B5EF4-FFF2-40B4-BE49-F238E27FC236}">
                <a16:creationId xmlns:a16="http://schemas.microsoft.com/office/drawing/2014/main" id="{D04AA3E8-8D6B-6B4E-BDC0-21D53245B216}"/>
              </a:ext>
            </a:extLst>
          </p:cNvPr>
          <p:cNvSpPr>
            <a:spLocks noGrp="1"/>
          </p:cNvSpPr>
          <p:nvPr>
            <p:ph type="body" sz="quarter" idx="18" hasCustomPrompt="1"/>
          </p:nvPr>
        </p:nvSpPr>
        <p:spPr>
          <a:xfrm>
            <a:off x="1778000" y="3854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4" name="Text Placeholder 5">
            <a:extLst>
              <a:ext uri="{FF2B5EF4-FFF2-40B4-BE49-F238E27FC236}">
                <a16:creationId xmlns:a16="http://schemas.microsoft.com/office/drawing/2014/main" id="{2DC318DB-5124-C34F-947C-F5DC04653820}"/>
              </a:ext>
            </a:extLst>
          </p:cNvPr>
          <p:cNvSpPr>
            <a:spLocks noGrp="1"/>
          </p:cNvSpPr>
          <p:nvPr>
            <p:ph type="body" sz="quarter" idx="19" hasCustomPrompt="1"/>
          </p:nvPr>
        </p:nvSpPr>
        <p:spPr>
          <a:xfrm>
            <a:off x="1778000" y="4870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 name="Picture Placeholder 2">
            <a:extLst>
              <a:ext uri="{FF2B5EF4-FFF2-40B4-BE49-F238E27FC236}">
                <a16:creationId xmlns:a16="http://schemas.microsoft.com/office/drawing/2014/main" id="{0633D53B-2ADB-D445-B797-B54A664DE5A6}"/>
              </a:ext>
            </a:extLst>
          </p:cNvPr>
          <p:cNvSpPr>
            <a:spLocks noGrp="1"/>
          </p:cNvSpPr>
          <p:nvPr>
            <p:ph type="pic" sz="quarter" idx="20"/>
          </p:nvPr>
        </p:nvSpPr>
        <p:spPr>
          <a:xfrm>
            <a:off x="6096000" y="-6350"/>
            <a:ext cx="6096000" cy="6864351"/>
          </a:xfrm>
          <a:solidFill>
            <a:schemeClr val="tx1">
              <a:alpha val="21000"/>
            </a:schemeClr>
          </a:solidFill>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20" name="Slide Number Placeholder 2">
            <a:extLst>
              <a:ext uri="{FF2B5EF4-FFF2-40B4-BE49-F238E27FC236}">
                <a16:creationId xmlns:a16="http://schemas.microsoft.com/office/drawing/2014/main" id="{06DBEEE9-B67A-DB4E-8F97-D98EBB3437FA}"/>
              </a:ext>
            </a:extLst>
          </p:cNvPr>
          <p:cNvSpPr>
            <a:spLocks noGrp="1"/>
          </p:cNvSpPr>
          <p:nvPr>
            <p:ph type="sldNum" sz="quarter" idx="21"/>
          </p:nvPr>
        </p:nvSpPr>
        <p:spPr>
          <a:xfrm>
            <a:off x="9037673" y="6178768"/>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E8B595A1-6DEB-452F-8ACD-A4157968ED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1" y="6052971"/>
            <a:ext cx="1372972" cy="616719"/>
          </a:xfrm>
          <a:prstGeom prst="rect">
            <a:avLst/>
          </a:prstGeom>
        </p:spPr>
      </p:pic>
    </p:spTree>
    <p:extLst>
      <p:ext uri="{BB962C8B-B14F-4D97-AF65-F5344CB8AC3E}">
        <p14:creationId xmlns:p14="http://schemas.microsoft.com/office/powerpoint/2010/main" val="447002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LICQ! Image+Timelin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90B7B7-E1DC-254D-B895-2AF9ADC1D021}"/>
              </a:ext>
            </a:extLst>
          </p:cNvPr>
          <p:cNvSpPr>
            <a:spLocks noGrp="1"/>
          </p:cNvSpPr>
          <p:nvPr>
            <p:ph type="pic" sz="quarter" idx="21"/>
          </p:nvPr>
        </p:nvSpPr>
        <p:spPr>
          <a:xfrm>
            <a:off x="-12700" y="-1"/>
            <a:ext cx="12384089" cy="2825713"/>
          </a:xfrm>
          <a:solidFill>
            <a:schemeClr val="tx1">
              <a:alpha val="20000"/>
            </a:schemeClr>
          </a:solidFill>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0364" y="1757585"/>
            <a:ext cx="6323281" cy="766116"/>
          </a:xfrm>
          <a:prstGeom prst="rect">
            <a:avLst/>
          </a:prstGeom>
        </p:spPr>
      </p:pic>
      <p:cxnSp>
        <p:nvCxnSpPr>
          <p:cNvPr id="16" name="Straight Connector 15">
            <a:extLst>
              <a:ext uri="{FF2B5EF4-FFF2-40B4-BE49-F238E27FC236}">
                <a16:creationId xmlns:a16="http://schemas.microsoft.com/office/drawing/2014/main" id="{2A51CA95-FB8F-6542-85A6-1CB8B96273A2}"/>
              </a:ext>
            </a:extLst>
          </p:cNvPr>
          <p:cNvCxnSpPr>
            <a:cxnSpLocks/>
          </p:cNvCxnSpPr>
          <p:nvPr/>
        </p:nvCxnSpPr>
        <p:spPr>
          <a:xfrm>
            <a:off x="-12700" y="2825715"/>
            <a:ext cx="1220469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4" descr="Dates or Icons">
            <a:extLst>
              <a:ext uri="{FF2B5EF4-FFF2-40B4-BE49-F238E27FC236}">
                <a16:creationId xmlns:a16="http://schemas.microsoft.com/office/drawing/2014/main" id="{E1836C94-9116-6A44-9A37-52B1D6AA144E}"/>
              </a:ext>
            </a:extLst>
          </p:cNvPr>
          <p:cNvSpPr>
            <a:spLocks noGrp="1"/>
          </p:cNvSpPr>
          <p:nvPr>
            <p:ph type="body" sz="quarter" idx="11" hasCustomPrompt="1"/>
          </p:nvPr>
        </p:nvSpPr>
        <p:spPr>
          <a:xfrm>
            <a:off x="1264815"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7" name="Text Placeholder 4" descr="Dates or Icons">
            <a:extLst>
              <a:ext uri="{FF2B5EF4-FFF2-40B4-BE49-F238E27FC236}">
                <a16:creationId xmlns:a16="http://schemas.microsoft.com/office/drawing/2014/main" id="{5ADA231D-BE9F-1A44-816C-F12B525421CA}"/>
              </a:ext>
            </a:extLst>
          </p:cNvPr>
          <p:cNvSpPr>
            <a:spLocks noGrp="1"/>
          </p:cNvSpPr>
          <p:nvPr>
            <p:ph type="body" sz="quarter" idx="12" hasCustomPrompt="1"/>
          </p:nvPr>
        </p:nvSpPr>
        <p:spPr>
          <a:xfrm>
            <a:off x="3383855"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8" name="Text Placeholder 4" descr="Dates or Icons">
            <a:extLst>
              <a:ext uri="{FF2B5EF4-FFF2-40B4-BE49-F238E27FC236}">
                <a16:creationId xmlns:a16="http://schemas.microsoft.com/office/drawing/2014/main" id="{B0EE25D9-DFFA-3F4C-81E9-E2E254AD0808}"/>
              </a:ext>
            </a:extLst>
          </p:cNvPr>
          <p:cNvSpPr>
            <a:spLocks noGrp="1"/>
          </p:cNvSpPr>
          <p:nvPr>
            <p:ph type="body" sz="quarter" idx="13" hasCustomPrompt="1"/>
          </p:nvPr>
        </p:nvSpPr>
        <p:spPr>
          <a:xfrm>
            <a:off x="5502899" y="2233190"/>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9" name="Text Placeholder 4" descr="Dates or Icons">
            <a:extLst>
              <a:ext uri="{FF2B5EF4-FFF2-40B4-BE49-F238E27FC236}">
                <a16:creationId xmlns:a16="http://schemas.microsoft.com/office/drawing/2014/main" id="{63B224B7-3F63-B04E-BC57-FCD123EA5DB2}"/>
              </a:ext>
            </a:extLst>
          </p:cNvPr>
          <p:cNvSpPr>
            <a:spLocks noGrp="1"/>
          </p:cNvSpPr>
          <p:nvPr>
            <p:ph type="body" sz="quarter" idx="14" hasCustomPrompt="1"/>
          </p:nvPr>
        </p:nvSpPr>
        <p:spPr>
          <a:xfrm>
            <a:off x="7630720"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22" name="Text Placeholder 4" descr="Dates or Icons">
            <a:extLst>
              <a:ext uri="{FF2B5EF4-FFF2-40B4-BE49-F238E27FC236}">
                <a16:creationId xmlns:a16="http://schemas.microsoft.com/office/drawing/2014/main" id="{7217A956-3E1C-6248-B49F-E9370819986B}"/>
              </a:ext>
            </a:extLst>
          </p:cNvPr>
          <p:cNvSpPr>
            <a:spLocks noGrp="1"/>
          </p:cNvSpPr>
          <p:nvPr>
            <p:ph type="body" sz="quarter" idx="15" hasCustomPrompt="1"/>
          </p:nvPr>
        </p:nvSpPr>
        <p:spPr>
          <a:xfrm>
            <a:off x="9758543"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24" name="Text Placeholder 5">
            <a:extLst>
              <a:ext uri="{FF2B5EF4-FFF2-40B4-BE49-F238E27FC236}">
                <a16:creationId xmlns:a16="http://schemas.microsoft.com/office/drawing/2014/main" id="{BA4B569B-7C10-4D45-A780-AC7B39B6D84B}"/>
              </a:ext>
            </a:extLst>
          </p:cNvPr>
          <p:cNvSpPr>
            <a:spLocks noGrp="1"/>
          </p:cNvSpPr>
          <p:nvPr>
            <p:ph type="body" sz="quarter" idx="16" hasCustomPrompt="1"/>
          </p:nvPr>
        </p:nvSpPr>
        <p:spPr>
          <a:xfrm>
            <a:off x="91440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25" name="Title 1">
            <a:extLst>
              <a:ext uri="{FF2B5EF4-FFF2-40B4-BE49-F238E27FC236}">
                <a16:creationId xmlns:a16="http://schemas.microsoft.com/office/drawing/2014/main" id="{70998ADD-2553-3044-B22A-2EE9864AE6E4}"/>
              </a:ext>
            </a:extLst>
          </p:cNvPr>
          <p:cNvSpPr>
            <a:spLocks noGrp="1"/>
          </p:cNvSpPr>
          <p:nvPr>
            <p:ph type="ctrTitle" hasCustomPrompt="1"/>
          </p:nvPr>
        </p:nvSpPr>
        <p:spPr>
          <a:xfrm>
            <a:off x="914404" y="5140602"/>
            <a:ext cx="10363201" cy="563524"/>
          </a:xfrm>
        </p:spPr>
        <p:txBody>
          <a:bodyPr anchor="t">
            <a:normAutofit/>
          </a:bodyPr>
          <a:lstStyle>
            <a:lvl1pPr algn="l">
              <a:defRPr sz="3600">
                <a:solidFill>
                  <a:srgbClr val="003296"/>
                </a:solidFill>
              </a:defRPr>
            </a:lvl1pPr>
          </a:lstStyle>
          <a:p>
            <a:r>
              <a:rPr lang="en-US" dirty="0"/>
              <a:t>Title here - Alternate</a:t>
            </a:r>
          </a:p>
        </p:txBody>
      </p:sp>
      <p:cxnSp>
        <p:nvCxnSpPr>
          <p:cNvPr id="27" name="Straight Connector 26">
            <a:extLst>
              <a:ext uri="{FF2B5EF4-FFF2-40B4-BE49-F238E27FC236}">
                <a16:creationId xmlns:a16="http://schemas.microsoft.com/office/drawing/2014/main" id="{FA486747-4B62-1146-902D-4FA3798254A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5">
            <a:extLst>
              <a:ext uri="{FF2B5EF4-FFF2-40B4-BE49-F238E27FC236}">
                <a16:creationId xmlns:a16="http://schemas.microsoft.com/office/drawing/2014/main" id="{A0971EC2-AB4B-8244-958F-3A7473B2CA4D}"/>
              </a:ext>
            </a:extLst>
          </p:cNvPr>
          <p:cNvSpPr>
            <a:spLocks noGrp="1"/>
          </p:cNvSpPr>
          <p:nvPr>
            <p:ph type="body" sz="quarter" idx="17" hasCustomPrompt="1"/>
          </p:nvPr>
        </p:nvSpPr>
        <p:spPr>
          <a:xfrm>
            <a:off x="3041653"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29" name="Text Placeholder 5">
            <a:extLst>
              <a:ext uri="{FF2B5EF4-FFF2-40B4-BE49-F238E27FC236}">
                <a16:creationId xmlns:a16="http://schemas.microsoft.com/office/drawing/2014/main" id="{07010168-B739-7649-9F0F-C18F879CD9F7}"/>
              </a:ext>
            </a:extLst>
          </p:cNvPr>
          <p:cNvSpPr>
            <a:spLocks noGrp="1"/>
          </p:cNvSpPr>
          <p:nvPr>
            <p:ph type="body" sz="quarter" idx="18" hasCustomPrompt="1"/>
          </p:nvPr>
        </p:nvSpPr>
        <p:spPr>
          <a:xfrm>
            <a:off x="516890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0" name="Text Placeholder 5">
            <a:extLst>
              <a:ext uri="{FF2B5EF4-FFF2-40B4-BE49-F238E27FC236}">
                <a16:creationId xmlns:a16="http://schemas.microsoft.com/office/drawing/2014/main" id="{3D66A21B-D9F0-5E47-AACE-66137EE7A356}"/>
              </a:ext>
            </a:extLst>
          </p:cNvPr>
          <p:cNvSpPr>
            <a:spLocks noGrp="1"/>
          </p:cNvSpPr>
          <p:nvPr>
            <p:ph type="body" sz="quarter" idx="19" hasCustomPrompt="1"/>
          </p:nvPr>
        </p:nvSpPr>
        <p:spPr>
          <a:xfrm>
            <a:off x="729615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1" name="Text Placeholder 5">
            <a:extLst>
              <a:ext uri="{FF2B5EF4-FFF2-40B4-BE49-F238E27FC236}">
                <a16:creationId xmlns:a16="http://schemas.microsoft.com/office/drawing/2014/main" id="{15CDF808-A6B5-A642-A3FC-E7C2612EDFAD}"/>
              </a:ext>
            </a:extLst>
          </p:cNvPr>
          <p:cNvSpPr>
            <a:spLocks noGrp="1"/>
          </p:cNvSpPr>
          <p:nvPr>
            <p:ph type="body" sz="quarter" idx="20" hasCustomPrompt="1"/>
          </p:nvPr>
        </p:nvSpPr>
        <p:spPr>
          <a:xfrm>
            <a:off x="9423402"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2" name="Slide Number Placeholder 2">
            <a:extLst>
              <a:ext uri="{FF2B5EF4-FFF2-40B4-BE49-F238E27FC236}">
                <a16:creationId xmlns:a16="http://schemas.microsoft.com/office/drawing/2014/main" id="{206F7364-CD6C-274D-939A-C8AB53BEDEAC}"/>
              </a:ext>
            </a:extLst>
          </p:cNvPr>
          <p:cNvSpPr>
            <a:spLocks noGrp="1"/>
          </p:cNvSpPr>
          <p:nvPr>
            <p:ph type="sldNum" sz="quarter" idx="2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3B1B03FC-34BB-410D-85EA-70E739EAA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0929" y="6053537"/>
            <a:ext cx="1301820" cy="584759"/>
          </a:xfrm>
          <a:prstGeom prst="rect">
            <a:avLst/>
          </a:prstGeom>
        </p:spPr>
      </p:pic>
    </p:spTree>
    <p:extLst>
      <p:ext uri="{BB962C8B-B14F-4D97-AF65-F5344CB8AC3E}">
        <p14:creationId xmlns:p14="http://schemas.microsoft.com/office/powerpoint/2010/main" val="40717227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600">
                <a:solidFill>
                  <a:srgbClr val="003296"/>
                </a:solidFill>
              </a:defRPr>
            </a:lvl1pPr>
          </a:lstStyle>
          <a:p>
            <a:r>
              <a:rPr lang="en-US" dirty="0"/>
              <a:t>Title here – Bulleted Text</a:t>
            </a:r>
          </a:p>
        </p:txBody>
      </p: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t">
            <a:normAutofit/>
          </a:bodyPr>
          <a:lstStyle>
            <a:lvl1pPr marL="457177" indent="-457177">
              <a:buFont typeface="Arial" panose="020B0604020202020204" pitchFamily="34" charset="0"/>
              <a:buChar char="•"/>
              <a:defRPr sz="2800"/>
            </a:lvl1pPr>
            <a:lvl2pPr marL="800060" indent="-342882">
              <a:buFont typeface="Courier New" panose="02070309020205020404" pitchFamily="49" charset="0"/>
              <a:buChar char="o"/>
              <a:defRPr sz="2400"/>
            </a:lvl2pPr>
            <a:lvl3pPr marL="1257237" indent="-342882">
              <a:buFont typeface="Wingdings" pitchFamily="2" charset="2"/>
              <a:buChar char="§"/>
              <a:defRPr sz="2000"/>
            </a:lvl3pPr>
            <a:lvl4pPr marL="1657268" indent="-285737">
              <a:buFont typeface="Arial" panose="020B0604020202020204" pitchFamily="34" charset="0"/>
              <a:buChar char="•"/>
              <a:defRPr sz="1801"/>
            </a:lvl4pPr>
            <a:lvl5pPr marL="2114446" indent="-285737">
              <a:buFont typeface="Courier New" panose="02070309020205020404" pitchFamily="49" charset="0"/>
              <a:buChar char="o"/>
              <a:defRPr sz="1801"/>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35333831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600">
                <a:solidFill>
                  <a:srgbClr val="003296"/>
                </a:solidFill>
              </a:defRPr>
            </a:lvl1pPr>
          </a:lstStyle>
          <a:p>
            <a:r>
              <a:rPr lang="en-US" dirty="0"/>
              <a:t>Title here – Bullets and Image</a:t>
            </a:r>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39"/>
          </a:xfrm>
          <a:solidFill>
            <a:schemeClr val="tx1">
              <a:alpha val="21000"/>
            </a:schemeClr>
          </a:solidFill>
        </p:spPr>
        <p:txBody>
          <a:bodyPr/>
          <a:lstStyle>
            <a:lvl1pPr marL="0" marR="0" indent="0" algn="ctr"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332321799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CLICQ!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7855" y="2779186"/>
            <a:ext cx="7780276" cy="1468967"/>
          </a:xfrm>
          <a:effectLst/>
        </p:spPr>
        <p:txBody>
          <a:bodyPr anchor="b" anchorCtr="0"/>
          <a:lstStyle>
            <a:lvl1pPr algn="l">
              <a:lnSpc>
                <a:spcPct val="85000"/>
              </a:lnSpc>
              <a:defRPr sz="480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1016004" y="4436534"/>
            <a:ext cx="7443137" cy="1274725"/>
          </a:xfrm>
          <a:effectLst/>
        </p:spPr>
        <p:txBody>
          <a:bodyPr/>
          <a:lstStyle>
            <a:lvl1pPr marL="0" indent="0" algn="l">
              <a:lnSpc>
                <a:spcPct val="85000"/>
              </a:lnSpc>
              <a:buNone/>
              <a:defRPr sz="3200">
                <a:solidFill>
                  <a:schemeClr val="tx1"/>
                </a:solidFill>
                <a:effectLst/>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5" name="Picture 4">
            <a:extLst>
              <a:ext uri="{FF2B5EF4-FFF2-40B4-BE49-F238E27FC236}">
                <a16:creationId xmlns:a16="http://schemas.microsoft.com/office/drawing/2014/main" id="{607E5970-1ED3-406A-BEAE-3D23354A7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2296" y="282304"/>
            <a:ext cx="4769704" cy="2139163"/>
          </a:xfrm>
          <a:prstGeom prst="rect">
            <a:avLst/>
          </a:prstGeom>
        </p:spPr>
      </p:pic>
    </p:spTree>
    <p:extLst>
      <p:ext uri="{BB962C8B-B14F-4D97-AF65-F5344CB8AC3E}">
        <p14:creationId xmlns:p14="http://schemas.microsoft.com/office/powerpoint/2010/main" val="174274282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LICQ! Title only + bottom banner">
    <p:bg>
      <p:bgPr>
        <a:solidFill>
          <a:schemeClr val="bg1"/>
        </a:solidFill>
        <a:effectLst/>
      </p:bgPr>
    </p:bg>
    <p:spTree>
      <p:nvGrpSpPr>
        <p:cNvPr id="1" name=""/>
        <p:cNvGrpSpPr/>
        <p:nvPr/>
      </p:nvGrpSpPr>
      <p:grpSpPr>
        <a:xfrm>
          <a:off x="0" y="0"/>
          <a:ext cx="0" cy="0"/>
          <a:chOff x="0" y="0"/>
          <a:chExt cx="0" cy="0"/>
        </a:xfrm>
      </p:grpSpPr>
      <p:sp>
        <p:nvSpPr>
          <p:cNvPr id="39" name="Rectangle 38"/>
          <p:cNvSpPr/>
          <p:nvPr/>
        </p:nvSpPr>
        <p:spPr>
          <a:xfrm rot="5400000">
            <a:off x="5678334"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sp>
        <p:nvSpPr>
          <p:cNvPr id="2" name="Title 1"/>
          <p:cNvSpPr>
            <a:spLocks noGrp="1"/>
          </p:cNvSpPr>
          <p:nvPr>
            <p:ph type="title" hasCustomPrompt="1"/>
          </p:nvPr>
        </p:nvSpPr>
        <p:spPr/>
        <p:txBody>
          <a:bodyPr/>
          <a:lstStyle>
            <a:lvl1pPr algn="l" defTabSz="1097225" rtl="0" eaLnBrk="1" latinLnBrk="0" hangingPunct="1">
              <a:lnSpc>
                <a:spcPct val="85000"/>
              </a:lnSpc>
              <a:spcBef>
                <a:spcPts val="0"/>
              </a:spcBef>
              <a:spcAft>
                <a:spcPts val="1440"/>
              </a:spcAft>
              <a:buNone/>
              <a:defRPr lang="en-US" sz="288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6" y="277455"/>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pic>
        <p:nvPicPr>
          <p:cNvPr id="5" name="Picture 4" descr="Logo&#10;&#10;Description automatically generated with medium confidence">
            <a:extLst>
              <a:ext uri="{FF2B5EF4-FFF2-40B4-BE49-F238E27FC236}">
                <a16:creationId xmlns:a16="http://schemas.microsoft.com/office/drawing/2014/main" id="{C507B23A-A576-4227-87F5-5967891D98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2924" y="6024612"/>
            <a:ext cx="1869077" cy="838261"/>
          </a:xfrm>
          <a:prstGeom prst="rect">
            <a:avLst/>
          </a:prstGeom>
        </p:spPr>
      </p:pic>
    </p:spTree>
    <p:extLst>
      <p:ext uri="{BB962C8B-B14F-4D97-AF65-F5344CB8AC3E}">
        <p14:creationId xmlns:p14="http://schemas.microsoft.com/office/powerpoint/2010/main" val="743891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CLICQ! 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546102" y="2239434"/>
            <a:ext cx="11099801" cy="1363133"/>
          </a:xfrm>
        </p:spPr>
        <p:txBody>
          <a:bodyPr anchor="b" anchorCtr="0"/>
          <a:lstStyle>
            <a:lvl1pPr algn="ctr">
              <a:defRPr sz="4800" b="1" cap="all">
                <a:solidFill>
                  <a:schemeClr val="bg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963084" y="3685117"/>
            <a:ext cx="10363200" cy="1157816"/>
          </a:xfrm>
        </p:spPr>
        <p:txBody>
          <a:bodyPr anchor="t" anchorCtr="0"/>
          <a:lstStyle>
            <a:lvl1pPr marL="0" indent="0" algn="ctr">
              <a:buNone/>
              <a:defRPr sz="3467">
                <a:solidFill>
                  <a:schemeClr val="bg1"/>
                </a:solidFill>
                <a:effectLs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86106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CLICQ! Title and Content - Black Text">
    <p:spTree>
      <p:nvGrpSpPr>
        <p:cNvPr id="1" name=""/>
        <p:cNvGrpSpPr/>
        <p:nvPr/>
      </p:nvGrpSpPr>
      <p:grpSpPr>
        <a:xfrm>
          <a:off x="0" y="0"/>
          <a:ext cx="0" cy="0"/>
          <a:chOff x="0" y="0"/>
          <a:chExt cx="0" cy="0"/>
        </a:xfrm>
      </p:grpSpPr>
      <p:sp>
        <p:nvSpPr>
          <p:cNvPr id="6" name="Rectangle 5"/>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7" name="Rectangle 6"/>
          <p:cNvSpPr/>
          <p:nvPr/>
        </p:nvSpPr>
        <p:spPr>
          <a:xfrm rot="5400000">
            <a:off x="5678333"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2" name="Title 1"/>
          <p:cNvSpPr>
            <a:spLocks noGrp="1"/>
          </p:cNvSpPr>
          <p:nvPr>
            <p:ph type="title" hasCustomPrompt="1"/>
          </p:nvPr>
        </p:nvSpPr>
        <p:spPr>
          <a:xfrm>
            <a:off x="867834" y="234565"/>
            <a:ext cx="10834101" cy="801127"/>
          </a:xfrm>
        </p:spPr>
        <p:txBody>
          <a:bodyPr/>
          <a:lstStyle>
            <a:lvl1pPr>
              <a:defRPr>
                <a:solidFill>
                  <a:schemeClr val="tx2"/>
                </a:solidFill>
                <a:effectLst/>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1016002" y="1420284"/>
            <a:ext cx="10756900" cy="4327376"/>
          </a:xfrm>
        </p:spPr>
        <p:txBody>
          <a:bodyPr/>
          <a:lstStyle>
            <a:lvl1pPr marL="302670" indent="-302670">
              <a:buClr>
                <a:schemeClr val="accent1"/>
              </a:buClr>
              <a:buSzPct val="110000"/>
              <a:defRPr sz="2400">
                <a:solidFill>
                  <a:schemeClr val="tx1"/>
                </a:solidFill>
              </a:defRPr>
            </a:lvl1pPr>
            <a:lvl2pPr>
              <a:defRPr sz="2267">
                <a:solidFill>
                  <a:schemeClr val="tx1"/>
                </a:solidFill>
              </a:defRPr>
            </a:lvl2pPr>
            <a:lvl3pPr>
              <a:defRPr sz="2000">
                <a:solidFill>
                  <a:schemeClr val="tx1"/>
                </a:solidFill>
              </a:defRPr>
            </a:lvl3pPr>
          </a:lstStyle>
          <a:p>
            <a:pPr lvl="0"/>
            <a:r>
              <a:rPr lang="en-US"/>
              <a:t>Click to edit Master text styles</a:t>
            </a:r>
          </a:p>
          <a:p>
            <a:pPr lvl="1"/>
            <a:r>
              <a:rPr lang="en-US"/>
              <a:t>Second level</a:t>
            </a:r>
          </a:p>
          <a:p>
            <a:pPr lvl="2"/>
            <a:r>
              <a:rPr lang="en-US"/>
              <a:t>Third level</a:t>
            </a:r>
          </a:p>
        </p:txBody>
      </p:sp>
      <p:pic>
        <p:nvPicPr>
          <p:cNvPr id="5" name="Picture 4" descr="Logo&#10;&#10;Description automatically generated with medium confidence">
            <a:extLst>
              <a:ext uri="{FF2B5EF4-FFF2-40B4-BE49-F238E27FC236}">
                <a16:creationId xmlns:a16="http://schemas.microsoft.com/office/drawing/2014/main" id="{544652B4-8530-4F64-B488-56EB6BD6F8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3389" y="6021124"/>
            <a:ext cx="1988612" cy="891872"/>
          </a:xfrm>
          <a:prstGeom prst="rect">
            <a:avLst/>
          </a:prstGeom>
        </p:spPr>
      </p:pic>
    </p:spTree>
    <p:extLst>
      <p:ext uri="{BB962C8B-B14F-4D97-AF65-F5344CB8AC3E}">
        <p14:creationId xmlns:p14="http://schemas.microsoft.com/office/powerpoint/2010/main" val="4226828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LICQ! Title only + bottom banner">
    <p:spTree>
      <p:nvGrpSpPr>
        <p:cNvPr id="1" name=""/>
        <p:cNvGrpSpPr/>
        <p:nvPr/>
      </p:nvGrpSpPr>
      <p:grpSpPr>
        <a:xfrm>
          <a:off x="0" y="0"/>
          <a:ext cx="0" cy="0"/>
          <a:chOff x="0" y="0"/>
          <a:chExt cx="0" cy="0"/>
        </a:xfrm>
      </p:grpSpPr>
      <p:sp>
        <p:nvSpPr>
          <p:cNvPr id="39" name="Rectangle 38"/>
          <p:cNvSpPr/>
          <p:nvPr/>
        </p:nvSpPr>
        <p:spPr>
          <a:xfrm rot="5400000">
            <a:off x="5678333"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2" name="Title 1"/>
          <p:cNvSpPr>
            <a:spLocks noGrp="1"/>
          </p:cNvSpPr>
          <p:nvPr>
            <p:ph type="title" hasCustomPrompt="1"/>
          </p:nvPr>
        </p:nvSpPr>
        <p:spPr/>
        <p:txBody>
          <a:bodyPr/>
          <a:lstStyle>
            <a:lvl1pPr algn="l" defTabSz="1219139" rtl="0" eaLnBrk="1" latinLnBrk="0" hangingPunct="1">
              <a:lnSpc>
                <a:spcPct val="85000"/>
              </a:lnSpc>
              <a:spcBef>
                <a:spcPts val="0"/>
              </a:spcBef>
              <a:spcAft>
                <a:spcPts val="1600"/>
              </a:spcAft>
              <a:buNone/>
              <a:defRPr lang="en-US" sz="320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pic>
        <p:nvPicPr>
          <p:cNvPr id="5" name="Picture 4" descr="Logo&#10;&#10;Description automatically generated with medium confidence">
            <a:extLst>
              <a:ext uri="{FF2B5EF4-FFF2-40B4-BE49-F238E27FC236}">
                <a16:creationId xmlns:a16="http://schemas.microsoft.com/office/drawing/2014/main" id="{C507B23A-A576-4227-87F5-5967891D98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2923" y="6024610"/>
            <a:ext cx="1869077" cy="838261"/>
          </a:xfrm>
          <a:prstGeom prst="rect">
            <a:avLst/>
          </a:prstGeom>
        </p:spPr>
      </p:pic>
    </p:spTree>
    <p:extLst>
      <p:ext uri="{BB962C8B-B14F-4D97-AF65-F5344CB8AC3E}">
        <p14:creationId xmlns:p14="http://schemas.microsoft.com/office/powerpoint/2010/main" val="1574078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LICQ!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1219139" rtl="0" eaLnBrk="1" latinLnBrk="0" hangingPunct="1">
              <a:lnSpc>
                <a:spcPct val="85000"/>
              </a:lnSpc>
              <a:spcBef>
                <a:spcPts val="0"/>
              </a:spcBef>
              <a:spcAft>
                <a:spcPts val="1600"/>
              </a:spcAft>
              <a:buNone/>
              <a:defRPr lang="en-US" sz="320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Tree>
    <p:extLst>
      <p:ext uri="{BB962C8B-B14F-4D97-AF65-F5344CB8AC3E}">
        <p14:creationId xmlns:p14="http://schemas.microsoft.com/office/powerpoint/2010/main" val="21787588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LICQ!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8896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CLICQ! Sub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2" y="2460897"/>
            <a:ext cx="7517220" cy="881180"/>
          </a:xfrm>
        </p:spPr>
        <p:txBody>
          <a:bodyPr anchor="t">
            <a:normAutofit/>
          </a:bodyPr>
          <a:lstStyle>
            <a:lvl1pPr algn="l">
              <a:defRPr sz="4800">
                <a:solidFill>
                  <a:schemeClr val="bg1"/>
                </a:solidFill>
              </a:defRPr>
            </a:lvl1pPr>
          </a:lstStyle>
          <a:p>
            <a:r>
              <a:rPr lang="en-US"/>
              <a:t>Transition Slide</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896454" y="3532139"/>
            <a:ext cx="4724401" cy="385764"/>
          </a:xfrm>
        </p:spPr>
        <p:txBody>
          <a:bodyPr/>
          <a:lstStyle>
            <a:lvl1pPr marL="0" indent="0" algn="l">
              <a:buNone/>
              <a:defRPr sz="2400">
                <a:solidFill>
                  <a:schemeClr val="bg1"/>
                </a:solidFill>
                <a:latin typeface="+mn-lt"/>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5"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1" y="4763027"/>
            <a:ext cx="6323281" cy="766116"/>
          </a:xfrm>
          <a:prstGeom prst="rect">
            <a:avLst/>
          </a:prstGeom>
        </p:spPr>
      </p:pic>
      <p:sp>
        <p:nvSpPr>
          <p:cNvPr id="9" name="Slide Number Placeholder 2">
            <a:extLst>
              <a:ext uri="{FF2B5EF4-FFF2-40B4-BE49-F238E27FC236}">
                <a16:creationId xmlns:a16="http://schemas.microsoft.com/office/drawing/2014/main" id="{6FC96E6F-A0D6-5F47-80BC-E1490312B76D}"/>
              </a:ext>
            </a:extLst>
          </p:cNvPr>
          <p:cNvSpPr>
            <a:spLocks noGrp="1"/>
          </p:cNvSpPr>
          <p:nvPr>
            <p:ph type="sldNum" sz="quarter" idx="12"/>
          </p:nvPr>
        </p:nvSpPr>
        <p:spPr>
          <a:xfrm>
            <a:off x="9104348" y="6191699"/>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6" name="Picture 5" descr="Logo&#10;&#10;Description automatically generated with medium confidence">
            <a:extLst>
              <a:ext uri="{FF2B5EF4-FFF2-40B4-BE49-F238E27FC236}">
                <a16:creationId xmlns:a16="http://schemas.microsoft.com/office/drawing/2014/main" id="{74CD646B-5836-4379-AD91-0C0CC82A4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6736" y="914401"/>
            <a:ext cx="3398105" cy="1524015"/>
          </a:xfrm>
          <a:prstGeom prst="rect">
            <a:avLst/>
          </a:prstGeom>
        </p:spPr>
      </p:pic>
    </p:spTree>
    <p:extLst>
      <p:ext uri="{BB962C8B-B14F-4D97-AF65-F5344CB8AC3E}">
        <p14:creationId xmlns:p14="http://schemas.microsoft.com/office/powerpoint/2010/main" val="36629076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CLICQ! Section Header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89588" y="2956248"/>
            <a:ext cx="10363200" cy="1157816"/>
          </a:xfrm>
        </p:spPr>
        <p:txBody>
          <a:bodyPr anchor="ctr" anchorCtr="0"/>
          <a:lstStyle>
            <a:lvl1pPr marL="0" indent="0" algn="ctr">
              <a:buNone/>
              <a:defRPr sz="4800" baseline="0">
                <a:solidFill>
                  <a:schemeClr val="bg1"/>
                </a:solidFill>
                <a:effectLst/>
              </a:defRPr>
            </a:lvl1pPr>
            <a:lvl2pPr marL="609555" indent="0">
              <a:buNone/>
              <a:defRPr sz="2400">
                <a:solidFill>
                  <a:schemeClr val="tx1">
                    <a:tint val="75000"/>
                  </a:schemeClr>
                </a:solidFill>
              </a:defRPr>
            </a:lvl2pPr>
            <a:lvl3pPr marL="1219111"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6"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dirty="0"/>
              <a:t>Transition Slide</a:t>
            </a:r>
          </a:p>
        </p:txBody>
      </p:sp>
    </p:spTree>
    <p:extLst>
      <p:ext uri="{BB962C8B-B14F-4D97-AF65-F5344CB8AC3E}">
        <p14:creationId xmlns:p14="http://schemas.microsoft.com/office/powerpoint/2010/main" val="35992641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CLICQ! White-Bullete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Bulleted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486D739B-9A04-403F-898F-691ACE851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4805" y="6071403"/>
            <a:ext cx="1290905" cy="579856"/>
          </a:xfrm>
          <a:prstGeom prst="rect">
            <a:avLst/>
          </a:prstGeom>
        </p:spPr>
      </p:pic>
    </p:spTree>
    <p:extLst>
      <p:ext uri="{BB962C8B-B14F-4D97-AF65-F5344CB8AC3E}">
        <p14:creationId xmlns:p14="http://schemas.microsoft.com/office/powerpoint/2010/main" val="31640909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LICQ! Thank You &amp; Contac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5"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1" y="4763027"/>
            <a:ext cx="6323281" cy="766116"/>
          </a:xfrm>
          <a:prstGeom prst="rect">
            <a:avLst/>
          </a:prstGeom>
        </p:spPr>
      </p:pic>
      <p:sp>
        <p:nvSpPr>
          <p:cNvPr id="6" name="Title 1">
            <a:extLst>
              <a:ext uri="{FF2B5EF4-FFF2-40B4-BE49-F238E27FC236}">
                <a16:creationId xmlns:a16="http://schemas.microsoft.com/office/drawing/2014/main" id="{54223FAA-8ECE-074E-9A27-43ABEF299510}"/>
              </a:ext>
            </a:extLst>
          </p:cNvPr>
          <p:cNvSpPr>
            <a:spLocks noGrp="1"/>
          </p:cNvSpPr>
          <p:nvPr>
            <p:ph type="ctrTitle" hasCustomPrompt="1"/>
          </p:nvPr>
        </p:nvSpPr>
        <p:spPr>
          <a:xfrm>
            <a:off x="914402" y="1602116"/>
            <a:ext cx="7517220" cy="878627"/>
          </a:xfrm>
        </p:spPr>
        <p:txBody>
          <a:bodyPr anchor="t">
            <a:normAutofit/>
          </a:bodyPr>
          <a:lstStyle>
            <a:lvl1pPr algn="l">
              <a:defRPr sz="4800">
                <a:solidFill>
                  <a:schemeClr val="bg1"/>
                </a:solidFill>
              </a:defRPr>
            </a:lvl1pPr>
          </a:lstStyle>
          <a:p>
            <a:r>
              <a:rPr lang="en-US"/>
              <a:t>Thank you!</a:t>
            </a:r>
          </a:p>
        </p:txBody>
      </p:sp>
      <p:sp>
        <p:nvSpPr>
          <p:cNvPr id="3" name="Text Placeholder 2">
            <a:extLst>
              <a:ext uri="{FF2B5EF4-FFF2-40B4-BE49-F238E27FC236}">
                <a16:creationId xmlns:a16="http://schemas.microsoft.com/office/drawing/2014/main" id="{1D875F82-6370-A749-8699-F578D8688226}"/>
              </a:ext>
            </a:extLst>
          </p:cNvPr>
          <p:cNvSpPr>
            <a:spLocks noGrp="1"/>
          </p:cNvSpPr>
          <p:nvPr>
            <p:ph type="body" sz="quarter" idx="10" hasCustomPrompt="1"/>
          </p:nvPr>
        </p:nvSpPr>
        <p:spPr>
          <a:xfrm>
            <a:off x="4954593" y="4053017"/>
            <a:ext cx="5956428" cy="597483"/>
          </a:xfrm>
        </p:spPr>
        <p:txBody>
          <a:bodyPr>
            <a:normAutofit/>
          </a:bodyPr>
          <a:lstStyle>
            <a:lvl1pPr>
              <a:defRPr sz="2000">
                <a:solidFill>
                  <a:schemeClr val="bg1"/>
                </a:solidFill>
              </a:defRPr>
            </a:lvl1pPr>
          </a:lstStyle>
          <a:p>
            <a:pPr lvl="0"/>
            <a:r>
              <a:rPr lang="en-US"/>
              <a:t>Name and Contact Information</a:t>
            </a:r>
          </a:p>
        </p:txBody>
      </p:sp>
      <p:sp>
        <p:nvSpPr>
          <p:cNvPr id="8" name="Slide Number Placeholder 2">
            <a:extLst>
              <a:ext uri="{FF2B5EF4-FFF2-40B4-BE49-F238E27FC236}">
                <a16:creationId xmlns:a16="http://schemas.microsoft.com/office/drawing/2014/main" id="{26239EAC-FA51-CC44-BCB9-9E4333BE59DD}"/>
              </a:ext>
            </a:extLst>
          </p:cNvPr>
          <p:cNvSpPr>
            <a:spLocks noGrp="1"/>
          </p:cNvSpPr>
          <p:nvPr>
            <p:ph type="sldNum" sz="quarter" idx="12"/>
          </p:nvPr>
        </p:nvSpPr>
        <p:spPr>
          <a:xfrm>
            <a:off x="9037673" y="6178768"/>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5" name="Picture 4" descr="Logo&#10;&#10;Description automatically generated with medium confidence">
            <a:extLst>
              <a:ext uri="{FF2B5EF4-FFF2-40B4-BE49-F238E27FC236}">
                <a16:creationId xmlns:a16="http://schemas.microsoft.com/office/drawing/2014/main" id="{14D3853D-F9C7-47D4-8A97-C54227054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320" y="2553582"/>
            <a:ext cx="3092400" cy="1386909"/>
          </a:xfrm>
          <a:prstGeom prst="rect">
            <a:avLst/>
          </a:prstGeom>
        </p:spPr>
      </p:pic>
    </p:spTree>
    <p:extLst>
      <p:ext uri="{BB962C8B-B14F-4D97-AF65-F5344CB8AC3E}">
        <p14:creationId xmlns:p14="http://schemas.microsoft.com/office/powerpoint/2010/main" val="19112161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_CLICQ! White-Just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Just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ctr">
            <a:normAutofit/>
          </a:bodyPr>
          <a:lstStyle>
            <a:lvl1pPr marL="0" indent="0" algn="ctr">
              <a:buFont typeface="Arial" panose="020B0604020202020204" pitchFamily="34" charset="0"/>
              <a:buNone/>
              <a:defRPr sz="2800">
                <a:solidFill>
                  <a:schemeClr val="tx1"/>
                </a:solidFill>
              </a:defRPr>
            </a:lvl1pPr>
            <a:lvl2pPr marL="457177" indent="0">
              <a:buFont typeface="Courier New" panose="02070309020205020404" pitchFamily="49" charset="0"/>
              <a:buNone/>
              <a:defRPr sz="2400"/>
            </a:lvl2pPr>
            <a:lvl3pPr marL="1257237" indent="-342882">
              <a:buFont typeface="Wingdings" pitchFamily="2" charset="2"/>
              <a:buChar char="§"/>
              <a:defRPr sz="2000"/>
            </a:lvl3pPr>
            <a:lvl4pPr marL="1657268" indent="-285737">
              <a:buFont typeface="Arial" panose="020B0604020202020204" pitchFamily="34" charset="0"/>
              <a:buChar char="•"/>
              <a:defRPr sz="1801"/>
            </a:lvl4pPr>
            <a:lvl5pPr marL="2114446" indent="-285737">
              <a:buFont typeface="Courier New" panose="02070309020205020404" pitchFamily="49" charset="0"/>
              <a:buChar char="o"/>
              <a:defRPr sz="1801"/>
            </a:lvl5pPr>
          </a:lstStyle>
          <a:p>
            <a:pPr lvl="0"/>
            <a:r>
              <a:rPr lang="en-US" dirty="0"/>
              <a:t>Information or a quote can go here in the middle.</a:t>
            </a:r>
          </a:p>
        </p:txBody>
      </p:sp>
      <p:sp>
        <p:nvSpPr>
          <p:cNvPr id="12" name="Slide Number Placeholder 2">
            <a:extLst>
              <a:ext uri="{FF2B5EF4-FFF2-40B4-BE49-F238E27FC236}">
                <a16:creationId xmlns:a16="http://schemas.microsoft.com/office/drawing/2014/main" id="{A560D025-24FF-A246-B49D-F88BAD1C2482}"/>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D8DF445D-A118-4555-8C9C-6ADB8E7CF3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0961" y="6065219"/>
            <a:ext cx="1275260" cy="572828"/>
          </a:xfrm>
          <a:prstGeom prst="rect">
            <a:avLst/>
          </a:prstGeom>
        </p:spPr>
      </p:pic>
    </p:spTree>
    <p:extLst>
      <p:ext uri="{BB962C8B-B14F-4D97-AF65-F5344CB8AC3E}">
        <p14:creationId xmlns:p14="http://schemas.microsoft.com/office/powerpoint/2010/main" val="130010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LICQ! 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1097225" rtl="0" eaLnBrk="1" latinLnBrk="0" hangingPunct="1">
              <a:lnSpc>
                <a:spcPct val="85000"/>
              </a:lnSpc>
              <a:spcBef>
                <a:spcPts val="0"/>
              </a:spcBef>
              <a:spcAft>
                <a:spcPts val="1440"/>
              </a:spcAft>
              <a:buNone/>
              <a:defRPr lang="en-US" sz="288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6" y="277455"/>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spTree>
    <p:extLst>
      <p:ext uri="{BB962C8B-B14F-4D97-AF65-F5344CB8AC3E}">
        <p14:creationId xmlns:p14="http://schemas.microsoft.com/office/powerpoint/2010/main" val="24906181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CLICQ! White-Bullets &amp;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Bullets and Image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39"/>
          </a:xfrm>
          <a:solidFill>
            <a:schemeClr val="tx1">
              <a:alpha val="21000"/>
            </a:schemeClr>
          </a:solidFill>
        </p:spPr>
        <p:txBody>
          <a:bodyPr/>
          <a:lstStyle>
            <a:lvl1pPr marL="0" marR="0" indent="0" algn="ctr"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6BDBB4C8-78A3-476E-8AFA-3C56FFD6A0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3160" y="6181480"/>
            <a:ext cx="1174440" cy="527541"/>
          </a:xfrm>
          <a:prstGeom prst="rect">
            <a:avLst/>
          </a:prstGeom>
        </p:spPr>
      </p:pic>
    </p:spTree>
    <p:extLst>
      <p:ext uri="{BB962C8B-B14F-4D97-AF65-F5344CB8AC3E}">
        <p14:creationId xmlns:p14="http://schemas.microsoft.com/office/powerpoint/2010/main" val="3354003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LICQ! White-Bullets &amp; Cha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Bullets and Chart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803ED863-68C1-4147-905D-3853161920E0}"/>
              </a:ext>
            </a:extLst>
          </p:cNvPr>
          <p:cNvSpPr>
            <a:spLocks noGrp="1"/>
          </p:cNvSpPr>
          <p:nvPr>
            <p:ph type="chart" sz="quarter" idx="11"/>
          </p:nvPr>
        </p:nvSpPr>
        <p:spPr>
          <a:xfrm>
            <a:off x="6553203" y="1743076"/>
            <a:ext cx="4724400" cy="3881439"/>
          </a:xfrm>
        </p:spPr>
        <p:txBody>
          <a:bodyPr anchor="ctr"/>
          <a:lstStyle>
            <a:lvl1pPr algn="ctr">
              <a:defRPr>
                <a:solidFill>
                  <a:schemeClr val="tx1"/>
                </a:solidFill>
              </a:defRPr>
            </a:lvl1pPr>
          </a:lstStyle>
          <a:p>
            <a:r>
              <a:rPr lang="en-US"/>
              <a:t>Click icon to add chart</a:t>
            </a:r>
            <a:endParaRPr lang="en-US" dirty="0"/>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5" name="Slide Number Placeholder 2">
            <a:extLst>
              <a:ext uri="{FF2B5EF4-FFF2-40B4-BE49-F238E27FC236}">
                <a16:creationId xmlns:a16="http://schemas.microsoft.com/office/drawing/2014/main" id="{2D6D9889-814E-8E49-BB47-5B650AD58051}"/>
              </a:ext>
            </a:extLst>
          </p:cNvPr>
          <p:cNvSpPr>
            <a:spLocks noGrp="1"/>
          </p:cNvSpPr>
          <p:nvPr>
            <p:ph type="sldNum" sz="quarter" idx="13"/>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7861281D-07F8-4B4C-AF54-6DDCEB322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1816" y="6094809"/>
            <a:ext cx="1186689" cy="533044"/>
          </a:xfrm>
          <a:prstGeom prst="rect">
            <a:avLst/>
          </a:prstGeom>
        </p:spPr>
      </p:pic>
    </p:spTree>
    <p:extLst>
      <p:ext uri="{BB962C8B-B14F-4D97-AF65-F5344CB8AC3E}">
        <p14:creationId xmlns:p14="http://schemas.microsoft.com/office/powerpoint/2010/main" val="3007882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LICQ! Image+Conten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ABA5A3A-4691-2C48-8C4C-1050F03685DE}"/>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AFB4441-9DFA-5F45-962A-81DB39761403}"/>
              </a:ext>
            </a:extLst>
          </p:cNvPr>
          <p:cNvSpPr>
            <a:spLocks noGrp="1"/>
          </p:cNvSpPr>
          <p:nvPr>
            <p:ph type="ctrTitle" hasCustomPrompt="1"/>
          </p:nvPr>
        </p:nvSpPr>
        <p:spPr>
          <a:xfrm>
            <a:off x="6553201" y="934425"/>
            <a:ext cx="4724401" cy="563524"/>
          </a:xfrm>
        </p:spPr>
        <p:txBody>
          <a:bodyPr anchor="t">
            <a:normAutofit/>
          </a:bodyPr>
          <a:lstStyle>
            <a:lvl1pPr algn="l">
              <a:defRPr sz="3200">
                <a:solidFill>
                  <a:srgbClr val="003296"/>
                </a:solidFill>
              </a:defRPr>
            </a:lvl1pPr>
          </a:lstStyle>
          <a:p>
            <a:r>
              <a:rPr lang="en-US" dirty="0"/>
              <a:t>Title Area - Alternate </a:t>
            </a:r>
          </a:p>
        </p:txBody>
      </p:sp>
      <p:sp>
        <p:nvSpPr>
          <p:cNvPr id="19" name="Rectangle 18">
            <a:extLst>
              <a:ext uri="{FF2B5EF4-FFF2-40B4-BE49-F238E27FC236}">
                <a16:creationId xmlns:a16="http://schemas.microsoft.com/office/drawing/2014/main" id="{2E93C2AF-011C-8044-9429-C33BADE417FE}"/>
              </a:ext>
            </a:extLst>
          </p:cNvPr>
          <p:cNvSpPr/>
          <p:nvPr/>
        </p:nvSpPr>
        <p:spPr>
          <a:xfrm>
            <a:off x="3" y="0"/>
            <a:ext cx="457200" cy="6868755"/>
          </a:xfrm>
          <a:prstGeom prst="rect">
            <a:avLst/>
          </a:prstGeom>
          <a:gradFill>
            <a:gsLst>
              <a:gs pos="20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Picture Placeholder 2">
            <a:extLst>
              <a:ext uri="{FF2B5EF4-FFF2-40B4-BE49-F238E27FC236}">
                <a16:creationId xmlns:a16="http://schemas.microsoft.com/office/drawing/2014/main" id="{235EC2E8-2543-4649-8D59-623D57F87097}"/>
              </a:ext>
            </a:extLst>
          </p:cNvPr>
          <p:cNvSpPr>
            <a:spLocks noGrp="1"/>
          </p:cNvSpPr>
          <p:nvPr>
            <p:ph type="pic" sz="quarter" idx="12"/>
          </p:nvPr>
        </p:nvSpPr>
        <p:spPr>
          <a:xfrm>
            <a:off x="457201" y="0"/>
            <a:ext cx="5270500" cy="6858000"/>
          </a:xfrm>
          <a:solidFill>
            <a:schemeClr val="tx1">
              <a:alpha val="20000"/>
            </a:schemeClr>
          </a:solidFill>
          <a:ln>
            <a:noFill/>
          </a:ln>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9" name="Text Placeholder 5">
            <a:extLst>
              <a:ext uri="{FF2B5EF4-FFF2-40B4-BE49-F238E27FC236}">
                <a16:creationId xmlns:a16="http://schemas.microsoft.com/office/drawing/2014/main" id="{E7D05C2A-A64D-3645-BAEB-CFB7B8B8D869}"/>
              </a:ext>
            </a:extLst>
          </p:cNvPr>
          <p:cNvSpPr>
            <a:spLocks noGrp="1"/>
          </p:cNvSpPr>
          <p:nvPr>
            <p:ph type="body" sz="quarter" idx="13" hasCustomPrompt="1"/>
          </p:nvPr>
        </p:nvSpPr>
        <p:spPr>
          <a:xfrm>
            <a:off x="6566452"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1" name="Slide Number Placeholder 2">
            <a:extLst>
              <a:ext uri="{FF2B5EF4-FFF2-40B4-BE49-F238E27FC236}">
                <a16:creationId xmlns:a16="http://schemas.microsoft.com/office/drawing/2014/main" id="{4D5B6E44-9321-7345-A9CE-4D885F65602D}"/>
              </a:ext>
            </a:extLst>
          </p:cNvPr>
          <p:cNvSpPr>
            <a:spLocks noGrp="1"/>
          </p:cNvSpPr>
          <p:nvPr>
            <p:ph type="sldNum" sz="quarter" idx="14"/>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FC236C83-05D4-4D44-A5F1-B24CAA5DE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220" y="6092218"/>
            <a:ext cx="1198227" cy="538225"/>
          </a:xfrm>
          <a:prstGeom prst="rect">
            <a:avLst/>
          </a:prstGeom>
        </p:spPr>
      </p:pic>
    </p:spTree>
    <p:extLst>
      <p:ext uri="{BB962C8B-B14F-4D97-AF65-F5344CB8AC3E}">
        <p14:creationId xmlns:p14="http://schemas.microsoft.com/office/powerpoint/2010/main" val="21184113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LICQ! Image+Step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1438DF6-DB6E-9241-ADB6-D020994F88B8}"/>
              </a:ext>
            </a:extLst>
          </p:cNvPr>
          <p:cNvSpPr>
            <a:spLocks noGrp="1"/>
          </p:cNvSpPr>
          <p:nvPr>
            <p:ph type="body" sz="quarter" idx="12" hasCustomPrompt="1"/>
          </p:nvPr>
        </p:nvSpPr>
        <p:spPr>
          <a:xfrm>
            <a:off x="1244575" y="2200897"/>
            <a:ext cx="18288" cy="3271624"/>
          </a:xfrm>
          <a:prstGeom prst="rect">
            <a:avLst/>
          </a:prstGeom>
          <a:solidFill>
            <a:schemeClr val="accent3"/>
          </a:solidFill>
        </p:spPr>
        <p:txBody>
          <a:bodyPr/>
          <a:lstStyle>
            <a:lvl1pPr marL="0" indent="0">
              <a:buNone/>
              <a:defRPr/>
            </a:lvl1pPr>
          </a:lstStyle>
          <a:p>
            <a:pPr lvl="0"/>
            <a:r>
              <a:rPr lang="en-US"/>
              <a:t> </a:t>
            </a:r>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22C05A-A49F-F549-8EEE-2732FAE79548}"/>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9CF4D8F-53B0-C741-9F8E-A6E705679F52}"/>
              </a:ext>
            </a:extLst>
          </p:cNvPr>
          <p:cNvSpPr>
            <a:spLocks noGrp="1"/>
          </p:cNvSpPr>
          <p:nvPr>
            <p:ph type="body" sz="quarter" idx="11" hasCustomPrompt="1"/>
          </p:nvPr>
        </p:nvSpPr>
        <p:spPr>
          <a:xfrm>
            <a:off x="914403" y="1901339"/>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18" name="Text Placeholder 4">
            <a:extLst>
              <a:ext uri="{FF2B5EF4-FFF2-40B4-BE49-F238E27FC236}">
                <a16:creationId xmlns:a16="http://schemas.microsoft.com/office/drawing/2014/main" id="{D52E452A-B5A1-0E48-8D1F-BFCDCFF4693A}"/>
              </a:ext>
            </a:extLst>
          </p:cNvPr>
          <p:cNvSpPr>
            <a:spLocks noGrp="1"/>
          </p:cNvSpPr>
          <p:nvPr>
            <p:ph type="body" sz="quarter" idx="13" hasCustomPrompt="1"/>
          </p:nvPr>
        </p:nvSpPr>
        <p:spPr>
          <a:xfrm>
            <a:off x="914403" y="2825165"/>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19" name="Text Placeholder 4">
            <a:extLst>
              <a:ext uri="{FF2B5EF4-FFF2-40B4-BE49-F238E27FC236}">
                <a16:creationId xmlns:a16="http://schemas.microsoft.com/office/drawing/2014/main" id="{450A6E0E-AE92-BE4C-BD96-A472FEDC484A}"/>
              </a:ext>
            </a:extLst>
          </p:cNvPr>
          <p:cNvSpPr>
            <a:spLocks noGrp="1"/>
          </p:cNvSpPr>
          <p:nvPr>
            <p:ph type="body" sz="quarter" idx="14" hasCustomPrompt="1"/>
          </p:nvPr>
        </p:nvSpPr>
        <p:spPr>
          <a:xfrm>
            <a:off x="914403" y="3833833"/>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22" name="Text Placeholder 4">
            <a:extLst>
              <a:ext uri="{FF2B5EF4-FFF2-40B4-BE49-F238E27FC236}">
                <a16:creationId xmlns:a16="http://schemas.microsoft.com/office/drawing/2014/main" id="{81F26DE1-166D-CC4B-89C4-D24593948241}"/>
              </a:ext>
            </a:extLst>
          </p:cNvPr>
          <p:cNvSpPr>
            <a:spLocks noGrp="1"/>
          </p:cNvSpPr>
          <p:nvPr>
            <p:ph type="body" sz="quarter" idx="15" hasCustomPrompt="1"/>
          </p:nvPr>
        </p:nvSpPr>
        <p:spPr>
          <a:xfrm>
            <a:off x="914403" y="4842501"/>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28" name="Title 1">
            <a:extLst>
              <a:ext uri="{FF2B5EF4-FFF2-40B4-BE49-F238E27FC236}">
                <a16:creationId xmlns:a16="http://schemas.microsoft.com/office/drawing/2014/main" id="{E4E157B6-08A4-0848-989E-7A1F3D0E3D33}"/>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Alternate</a:t>
            </a:r>
          </a:p>
        </p:txBody>
      </p:sp>
      <p:sp>
        <p:nvSpPr>
          <p:cNvPr id="31" name="Text Placeholder 5">
            <a:extLst>
              <a:ext uri="{FF2B5EF4-FFF2-40B4-BE49-F238E27FC236}">
                <a16:creationId xmlns:a16="http://schemas.microsoft.com/office/drawing/2014/main" id="{A9E4364B-9B23-274F-B482-B585C1BE2503}"/>
              </a:ext>
            </a:extLst>
          </p:cNvPr>
          <p:cNvSpPr>
            <a:spLocks noGrp="1"/>
          </p:cNvSpPr>
          <p:nvPr>
            <p:ph type="body" sz="quarter" idx="16" hasCustomPrompt="1"/>
          </p:nvPr>
        </p:nvSpPr>
        <p:spPr>
          <a:xfrm>
            <a:off x="1778000" y="1949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2" name="Text Placeholder 5">
            <a:extLst>
              <a:ext uri="{FF2B5EF4-FFF2-40B4-BE49-F238E27FC236}">
                <a16:creationId xmlns:a16="http://schemas.microsoft.com/office/drawing/2014/main" id="{A8C8569C-08E7-AA49-94CA-8CDF3B025995}"/>
              </a:ext>
            </a:extLst>
          </p:cNvPr>
          <p:cNvSpPr>
            <a:spLocks noGrp="1"/>
          </p:cNvSpPr>
          <p:nvPr>
            <p:ph type="body" sz="quarter" idx="17" hasCustomPrompt="1"/>
          </p:nvPr>
        </p:nvSpPr>
        <p:spPr>
          <a:xfrm>
            <a:off x="1778000" y="28641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3" name="Text Placeholder 5">
            <a:extLst>
              <a:ext uri="{FF2B5EF4-FFF2-40B4-BE49-F238E27FC236}">
                <a16:creationId xmlns:a16="http://schemas.microsoft.com/office/drawing/2014/main" id="{D04AA3E8-8D6B-6B4E-BDC0-21D53245B216}"/>
              </a:ext>
            </a:extLst>
          </p:cNvPr>
          <p:cNvSpPr>
            <a:spLocks noGrp="1"/>
          </p:cNvSpPr>
          <p:nvPr>
            <p:ph type="body" sz="quarter" idx="18" hasCustomPrompt="1"/>
          </p:nvPr>
        </p:nvSpPr>
        <p:spPr>
          <a:xfrm>
            <a:off x="1778000" y="3854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4" name="Text Placeholder 5">
            <a:extLst>
              <a:ext uri="{FF2B5EF4-FFF2-40B4-BE49-F238E27FC236}">
                <a16:creationId xmlns:a16="http://schemas.microsoft.com/office/drawing/2014/main" id="{2DC318DB-5124-C34F-947C-F5DC04653820}"/>
              </a:ext>
            </a:extLst>
          </p:cNvPr>
          <p:cNvSpPr>
            <a:spLocks noGrp="1"/>
          </p:cNvSpPr>
          <p:nvPr>
            <p:ph type="body" sz="quarter" idx="19" hasCustomPrompt="1"/>
          </p:nvPr>
        </p:nvSpPr>
        <p:spPr>
          <a:xfrm>
            <a:off x="1778000" y="4870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 name="Picture Placeholder 2">
            <a:extLst>
              <a:ext uri="{FF2B5EF4-FFF2-40B4-BE49-F238E27FC236}">
                <a16:creationId xmlns:a16="http://schemas.microsoft.com/office/drawing/2014/main" id="{0633D53B-2ADB-D445-B797-B54A664DE5A6}"/>
              </a:ext>
            </a:extLst>
          </p:cNvPr>
          <p:cNvSpPr>
            <a:spLocks noGrp="1"/>
          </p:cNvSpPr>
          <p:nvPr>
            <p:ph type="pic" sz="quarter" idx="20"/>
          </p:nvPr>
        </p:nvSpPr>
        <p:spPr>
          <a:xfrm>
            <a:off x="6096000" y="-6350"/>
            <a:ext cx="6096000" cy="6864351"/>
          </a:xfrm>
          <a:solidFill>
            <a:schemeClr val="tx1">
              <a:alpha val="21000"/>
            </a:schemeClr>
          </a:solidFill>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20" name="Slide Number Placeholder 2">
            <a:extLst>
              <a:ext uri="{FF2B5EF4-FFF2-40B4-BE49-F238E27FC236}">
                <a16:creationId xmlns:a16="http://schemas.microsoft.com/office/drawing/2014/main" id="{06DBEEE9-B67A-DB4E-8F97-D98EBB3437FA}"/>
              </a:ext>
            </a:extLst>
          </p:cNvPr>
          <p:cNvSpPr>
            <a:spLocks noGrp="1"/>
          </p:cNvSpPr>
          <p:nvPr>
            <p:ph type="sldNum" sz="quarter" idx="21"/>
          </p:nvPr>
        </p:nvSpPr>
        <p:spPr>
          <a:xfrm>
            <a:off x="9037673" y="6178768"/>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E8B595A1-6DEB-452F-8ACD-A4157968ED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1" y="6052971"/>
            <a:ext cx="1372972" cy="616719"/>
          </a:xfrm>
          <a:prstGeom prst="rect">
            <a:avLst/>
          </a:prstGeom>
        </p:spPr>
      </p:pic>
    </p:spTree>
    <p:extLst>
      <p:ext uri="{BB962C8B-B14F-4D97-AF65-F5344CB8AC3E}">
        <p14:creationId xmlns:p14="http://schemas.microsoft.com/office/powerpoint/2010/main" val="2577869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LICQ! Image+Timelin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90B7B7-E1DC-254D-B895-2AF9ADC1D021}"/>
              </a:ext>
            </a:extLst>
          </p:cNvPr>
          <p:cNvSpPr>
            <a:spLocks noGrp="1"/>
          </p:cNvSpPr>
          <p:nvPr>
            <p:ph type="pic" sz="quarter" idx="21"/>
          </p:nvPr>
        </p:nvSpPr>
        <p:spPr>
          <a:xfrm>
            <a:off x="-12700" y="-1"/>
            <a:ext cx="12384089" cy="2825713"/>
          </a:xfrm>
          <a:solidFill>
            <a:schemeClr val="tx1">
              <a:alpha val="20000"/>
            </a:schemeClr>
          </a:solidFill>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0364" y="1757585"/>
            <a:ext cx="6323281" cy="766116"/>
          </a:xfrm>
          <a:prstGeom prst="rect">
            <a:avLst/>
          </a:prstGeom>
        </p:spPr>
      </p:pic>
      <p:cxnSp>
        <p:nvCxnSpPr>
          <p:cNvPr id="16" name="Straight Connector 15">
            <a:extLst>
              <a:ext uri="{FF2B5EF4-FFF2-40B4-BE49-F238E27FC236}">
                <a16:creationId xmlns:a16="http://schemas.microsoft.com/office/drawing/2014/main" id="{2A51CA95-FB8F-6542-85A6-1CB8B96273A2}"/>
              </a:ext>
            </a:extLst>
          </p:cNvPr>
          <p:cNvCxnSpPr>
            <a:cxnSpLocks/>
          </p:cNvCxnSpPr>
          <p:nvPr/>
        </p:nvCxnSpPr>
        <p:spPr>
          <a:xfrm>
            <a:off x="-12700" y="2825715"/>
            <a:ext cx="1220469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4" descr="Dates or Icons">
            <a:extLst>
              <a:ext uri="{FF2B5EF4-FFF2-40B4-BE49-F238E27FC236}">
                <a16:creationId xmlns:a16="http://schemas.microsoft.com/office/drawing/2014/main" id="{E1836C94-9116-6A44-9A37-52B1D6AA144E}"/>
              </a:ext>
            </a:extLst>
          </p:cNvPr>
          <p:cNvSpPr>
            <a:spLocks noGrp="1"/>
          </p:cNvSpPr>
          <p:nvPr>
            <p:ph type="body" sz="quarter" idx="11" hasCustomPrompt="1"/>
          </p:nvPr>
        </p:nvSpPr>
        <p:spPr>
          <a:xfrm>
            <a:off x="1264815"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7" name="Text Placeholder 4" descr="Dates or Icons">
            <a:extLst>
              <a:ext uri="{FF2B5EF4-FFF2-40B4-BE49-F238E27FC236}">
                <a16:creationId xmlns:a16="http://schemas.microsoft.com/office/drawing/2014/main" id="{5ADA231D-BE9F-1A44-816C-F12B525421CA}"/>
              </a:ext>
            </a:extLst>
          </p:cNvPr>
          <p:cNvSpPr>
            <a:spLocks noGrp="1"/>
          </p:cNvSpPr>
          <p:nvPr>
            <p:ph type="body" sz="quarter" idx="12" hasCustomPrompt="1"/>
          </p:nvPr>
        </p:nvSpPr>
        <p:spPr>
          <a:xfrm>
            <a:off x="3383855"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8" name="Text Placeholder 4" descr="Dates or Icons">
            <a:extLst>
              <a:ext uri="{FF2B5EF4-FFF2-40B4-BE49-F238E27FC236}">
                <a16:creationId xmlns:a16="http://schemas.microsoft.com/office/drawing/2014/main" id="{B0EE25D9-DFFA-3F4C-81E9-E2E254AD0808}"/>
              </a:ext>
            </a:extLst>
          </p:cNvPr>
          <p:cNvSpPr>
            <a:spLocks noGrp="1"/>
          </p:cNvSpPr>
          <p:nvPr>
            <p:ph type="body" sz="quarter" idx="13" hasCustomPrompt="1"/>
          </p:nvPr>
        </p:nvSpPr>
        <p:spPr>
          <a:xfrm>
            <a:off x="5502899" y="2233190"/>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9" name="Text Placeholder 4" descr="Dates or Icons">
            <a:extLst>
              <a:ext uri="{FF2B5EF4-FFF2-40B4-BE49-F238E27FC236}">
                <a16:creationId xmlns:a16="http://schemas.microsoft.com/office/drawing/2014/main" id="{63B224B7-3F63-B04E-BC57-FCD123EA5DB2}"/>
              </a:ext>
            </a:extLst>
          </p:cNvPr>
          <p:cNvSpPr>
            <a:spLocks noGrp="1"/>
          </p:cNvSpPr>
          <p:nvPr>
            <p:ph type="body" sz="quarter" idx="14" hasCustomPrompt="1"/>
          </p:nvPr>
        </p:nvSpPr>
        <p:spPr>
          <a:xfrm>
            <a:off x="7630720"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22" name="Text Placeholder 4" descr="Dates or Icons">
            <a:extLst>
              <a:ext uri="{FF2B5EF4-FFF2-40B4-BE49-F238E27FC236}">
                <a16:creationId xmlns:a16="http://schemas.microsoft.com/office/drawing/2014/main" id="{7217A956-3E1C-6248-B49F-E9370819986B}"/>
              </a:ext>
            </a:extLst>
          </p:cNvPr>
          <p:cNvSpPr>
            <a:spLocks noGrp="1"/>
          </p:cNvSpPr>
          <p:nvPr>
            <p:ph type="body" sz="quarter" idx="15" hasCustomPrompt="1"/>
          </p:nvPr>
        </p:nvSpPr>
        <p:spPr>
          <a:xfrm>
            <a:off x="9758543"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24" name="Text Placeholder 5">
            <a:extLst>
              <a:ext uri="{FF2B5EF4-FFF2-40B4-BE49-F238E27FC236}">
                <a16:creationId xmlns:a16="http://schemas.microsoft.com/office/drawing/2014/main" id="{BA4B569B-7C10-4D45-A780-AC7B39B6D84B}"/>
              </a:ext>
            </a:extLst>
          </p:cNvPr>
          <p:cNvSpPr>
            <a:spLocks noGrp="1"/>
          </p:cNvSpPr>
          <p:nvPr>
            <p:ph type="body" sz="quarter" idx="16" hasCustomPrompt="1"/>
          </p:nvPr>
        </p:nvSpPr>
        <p:spPr>
          <a:xfrm>
            <a:off x="91440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25" name="Title 1">
            <a:extLst>
              <a:ext uri="{FF2B5EF4-FFF2-40B4-BE49-F238E27FC236}">
                <a16:creationId xmlns:a16="http://schemas.microsoft.com/office/drawing/2014/main" id="{70998ADD-2553-3044-B22A-2EE9864AE6E4}"/>
              </a:ext>
            </a:extLst>
          </p:cNvPr>
          <p:cNvSpPr>
            <a:spLocks noGrp="1"/>
          </p:cNvSpPr>
          <p:nvPr>
            <p:ph type="ctrTitle" hasCustomPrompt="1"/>
          </p:nvPr>
        </p:nvSpPr>
        <p:spPr>
          <a:xfrm>
            <a:off x="914404" y="5140602"/>
            <a:ext cx="10363201" cy="563524"/>
          </a:xfrm>
        </p:spPr>
        <p:txBody>
          <a:bodyPr anchor="t">
            <a:normAutofit/>
          </a:bodyPr>
          <a:lstStyle>
            <a:lvl1pPr algn="l">
              <a:defRPr sz="3200">
                <a:solidFill>
                  <a:srgbClr val="003296"/>
                </a:solidFill>
              </a:defRPr>
            </a:lvl1pPr>
          </a:lstStyle>
          <a:p>
            <a:r>
              <a:rPr lang="en-US" dirty="0"/>
              <a:t>Title here - Alternate</a:t>
            </a:r>
          </a:p>
        </p:txBody>
      </p:sp>
      <p:cxnSp>
        <p:nvCxnSpPr>
          <p:cNvPr id="27" name="Straight Connector 26">
            <a:extLst>
              <a:ext uri="{FF2B5EF4-FFF2-40B4-BE49-F238E27FC236}">
                <a16:creationId xmlns:a16="http://schemas.microsoft.com/office/drawing/2014/main" id="{FA486747-4B62-1146-902D-4FA3798254A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5">
            <a:extLst>
              <a:ext uri="{FF2B5EF4-FFF2-40B4-BE49-F238E27FC236}">
                <a16:creationId xmlns:a16="http://schemas.microsoft.com/office/drawing/2014/main" id="{A0971EC2-AB4B-8244-958F-3A7473B2CA4D}"/>
              </a:ext>
            </a:extLst>
          </p:cNvPr>
          <p:cNvSpPr>
            <a:spLocks noGrp="1"/>
          </p:cNvSpPr>
          <p:nvPr>
            <p:ph type="body" sz="quarter" idx="17" hasCustomPrompt="1"/>
          </p:nvPr>
        </p:nvSpPr>
        <p:spPr>
          <a:xfrm>
            <a:off x="3041653"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29" name="Text Placeholder 5">
            <a:extLst>
              <a:ext uri="{FF2B5EF4-FFF2-40B4-BE49-F238E27FC236}">
                <a16:creationId xmlns:a16="http://schemas.microsoft.com/office/drawing/2014/main" id="{07010168-B739-7649-9F0F-C18F879CD9F7}"/>
              </a:ext>
            </a:extLst>
          </p:cNvPr>
          <p:cNvSpPr>
            <a:spLocks noGrp="1"/>
          </p:cNvSpPr>
          <p:nvPr>
            <p:ph type="body" sz="quarter" idx="18" hasCustomPrompt="1"/>
          </p:nvPr>
        </p:nvSpPr>
        <p:spPr>
          <a:xfrm>
            <a:off x="516890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0" name="Text Placeholder 5">
            <a:extLst>
              <a:ext uri="{FF2B5EF4-FFF2-40B4-BE49-F238E27FC236}">
                <a16:creationId xmlns:a16="http://schemas.microsoft.com/office/drawing/2014/main" id="{3D66A21B-D9F0-5E47-AACE-66137EE7A356}"/>
              </a:ext>
            </a:extLst>
          </p:cNvPr>
          <p:cNvSpPr>
            <a:spLocks noGrp="1"/>
          </p:cNvSpPr>
          <p:nvPr>
            <p:ph type="body" sz="quarter" idx="19" hasCustomPrompt="1"/>
          </p:nvPr>
        </p:nvSpPr>
        <p:spPr>
          <a:xfrm>
            <a:off x="729615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1" name="Text Placeholder 5">
            <a:extLst>
              <a:ext uri="{FF2B5EF4-FFF2-40B4-BE49-F238E27FC236}">
                <a16:creationId xmlns:a16="http://schemas.microsoft.com/office/drawing/2014/main" id="{15CDF808-A6B5-A642-A3FC-E7C2612EDFAD}"/>
              </a:ext>
            </a:extLst>
          </p:cNvPr>
          <p:cNvSpPr>
            <a:spLocks noGrp="1"/>
          </p:cNvSpPr>
          <p:nvPr>
            <p:ph type="body" sz="quarter" idx="20" hasCustomPrompt="1"/>
          </p:nvPr>
        </p:nvSpPr>
        <p:spPr>
          <a:xfrm>
            <a:off x="9423402"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2" name="Slide Number Placeholder 2">
            <a:extLst>
              <a:ext uri="{FF2B5EF4-FFF2-40B4-BE49-F238E27FC236}">
                <a16:creationId xmlns:a16="http://schemas.microsoft.com/office/drawing/2014/main" id="{206F7364-CD6C-274D-939A-C8AB53BEDEAC}"/>
              </a:ext>
            </a:extLst>
          </p:cNvPr>
          <p:cNvSpPr>
            <a:spLocks noGrp="1"/>
          </p:cNvSpPr>
          <p:nvPr>
            <p:ph type="sldNum" sz="quarter" idx="2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3B1B03FC-34BB-410D-85EA-70E739EAA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0929" y="6053537"/>
            <a:ext cx="1301820" cy="584759"/>
          </a:xfrm>
          <a:prstGeom prst="rect">
            <a:avLst/>
          </a:prstGeom>
        </p:spPr>
      </p:pic>
    </p:spTree>
    <p:extLst>
      <p:ext uri="{BB962C8B-B14F-4D97-AF65-F5344CB8AC3E}">
        <p14:creationId xmlns:p14="http://schemas.microsoft.com/office/powerpoint/2010/main" val="3907993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CLICQ!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Bulleted Text</a:t>
            </a:r>
          </a:p>
        </p:txBody>
      </p: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t">
            <a:normAutofit/>
          </a:bodyPr>
          <a:lstStyle>
            <a:lvl1pPr marL="457177" indent="-457177">
              <a:buFont typeface="Arial" panose="020B0604020202020204" pitchFamily="34" charset="0"/>
              <a:buChar char="•"/>
              <a:defRPr sz="2800"/>
            </a:lvl1pPr>
            <a:lvl2pPr marL="800060" indent="-342882">
              <a:buFont typeface="Courier New" panose="02070309020205020404" pitchFamily="49" charset="0"/>
              <a:buChar char="o"/>
              <a:defRPr sz="2400"/>
            </a:lvl2pPr>
            <a:lvl3pPr marL="1257237" indent="-342882">
              <a:buFont typeface="Wingdings" pitchFamily="2" charset="2"/>
              <a:buChar char="§"/>
              <a:defRPr sz="2000"/>
            </a:lvl3pPr>
            <a:lvl4pPr marL="1657268" indent="-285737">
              <a:buFont typeface="Arial" panose="020B0604020202020204" pitchFamily="34" charset="0"/>
              <a:buChar char="•"/>
              <a:defRPr sz="1801"/>
            </a:lvl4pPr>
            <a:lvl5pPr marL="2114446" indent="-285737">
              <a:buFont typeface="Courier New" panose="02070309020205020404" pitchFamily="49" charset="0"/>
              <a:buChar char="o"/>
              <a:defRPr sz="1801"/>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312224599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2_CLICQ!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Bullets and Image</a:t>
            </a:r>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39"/>
          </a:xfrm>
          <a:solidFill>
            <a:schemeClr val="tx1">
              <a:alpha val="21000"/>
            </a:schemeClr>
          </a:solidFill>
        </p:spPr>
        <p:txBody>
          <a:bodyPr/>
          <a:lstStyle>
            <a:lvl1pPr marL="0" marR="0" indent="0" algn="ctr"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362302121"/>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5192D-323C-4BD3-B95D-9A9B738C7D64}"/>
              </a:ext>
            </a:extLst>
          </p:cNvPr>
          <p:cNvSpPr>
            <a:spLocks noGrp="1"/>
          </p:cNvSpPr>
          <p:nvPr>
            <p:ph type="dt" sz="half" idx="10"/>
          </p:nvPr>
        </p:nvSpPr>
        <p:spPr/>
        <p:txBody>
          <a:bodyPr/>
          <a:lstStyle/>
          <a:p>
            <a:fld id="{E97BD332-2B32-4BA0-8D18-60F6D2CB75FD}" type="datetime1">
              <a:rPr lang="en-US" smtClean="0"/>
              <a:t>2/16/2022</a:t>
            </a:fld>
            <a:endParaRPr lang="en-US"/>
          </a:p>
        </p:txBody>
      </p:sp>
      <p:sp>
        <p:nvSpPr>
          <p:cNvPr id="3" name="Footer Placeholder 2">
            <a:extLst>
              <a:ext uri="{FF2B5EF4-FFF2-40B4-BE49-F238E27FC236}">
                <a16:creationId xmlns:a16="http://schemas.microsoft.com/office/drawing/2014/main" id="{2ECFDA28-F51E-4335-8DA5-EFB6FAFDEB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7A65BB-9C1E-4AE5-B4B8-7AA9D56583DA}"/>
              </a:ext>
            </a:extLst>
          </p:cNvPr>
          <p:cNvSpPr>
            <a:spLocks noGrp="1"/>
          </p:cNvSpPr>
          <p:nvPr>
            <p:ph type="sldNum" sz="quarter" idx="12"/>
          </p:nvPr>
        </p:nvSpPr>
        <p:spPr/>
        <p:txBody>
          <a:bodyPr/>
          <a:lstStyle/>
          <a:p>
            <a:fld id="{1EA85E74-CFD1-43C2-9168-DB4B3F980C18}" type="slidenum">
              <a:rPr lang="en-US" smtClean="0"/>
              <a:t>‹#›</a:t>
            </a:fld>
            <a:endParaRPr lang="en-US"/>
          </a:p>
        </p:txBody>
      </p:sp>
    </p:spTree>
    <p:extLst>
      <p:ext uri="{BB962C8B-B14F-4D97-AF65-F5344CB8AC3E}">
        <p14:creationId xmlns:p14="http://schemas.microsoft.com/office/powerpoint/2010/main" val="22150716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CLICQ! 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7855" y="2779186"/>
            <a:ext cx="7780276" cy="1468967"/>
          </a:xfrm>
          <a:effectLst/>
        </p:spPr>
        <p:txBody>
          <a:bodyPr anchor="b" anchorCtr="0"/>
          <a:lstStyle>
            <a:lvl1pPr algn="l">
              <a:lnSpc>
                <a:spcPct val="85000"/>
              </a:lnSpc>
              <a:defRPr sz="480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1016004" y="4436534"/>
            <a:ext cx="7443137" cy="1274725"/>
          </a:xfrm>
          <a:effectLst/>
        </p:spPr>
        <p:txBody>
          <a:bodyPr/>
          <a:lstStyle>
            <a:lvl1pPr marL="0" indent="0" algn="l">
              <a:lnSpc>
                <a:spcPct val="85000"/>
              </a:lnSpc>
              <a:buNone/>
              <a:defRPr sz="3200">
                <a:solidFill>
                  <a:schemeClr val="tx1"/>
                </a:solidFill>
                <a:effectLst/>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5" name="Picture 4">
            <a:extLst>
              <a:ext uri="{FF2B5EF4-FFF2-40B4-BE49-F238E27FC236}">
                <a16:creationId xmlns:a16="http://schemas.microsoft.com/office/drawing/2014/main" id="{607E5970-1ED3-406A-BEAE-3D23354A7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2296" y="282304"/>
            <a:ext cx="4769704" cy="2139163"/>
          </a:xfrm>
          <a:prstGeom prst="rect">
            <a:avLst/>
          </a:prstGeom>
        </p:spPr>
      </p:pic>
    </p:spTree>
    <p:extLst>
      <p:ext uri="{BB962C8B-B14F-4D97-AF65-F5344CB8AC3E}">
        <p14:creationId xmlns:p14="http://schemas.microsoft.com/office/powerpoint/2010/main" val="891526500"/>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102" y="2239434"/>
            <a:ext cx="11099801" cy="1363133"/>
          </a:xfrm>
        </p:spPr>
        <p:txBody>
          <a:bodyPr anchor="b" anchorCtr="0"/>
          <a:lstStyle>
            <a:lvl1pPr algn="ctr">
              <a:defRPr sz="4800" b="1" cap="all">
                <a:solidFill>
                  <a:schemeClr val="bg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963084" y="3685117"/>
            <a:ext cx="10363200" cy="1157816"/>
          </a:xfrm>
        </p:spPr>
        <p:txBody>
          <a:bodyPr anchor="t" anchorCtr="0"/>
          <a:lstStyle>
            <a:lvl1pPr marL="0" indent="0" algn="ctr">
              <a:buNone/>
              <a:defRPr sz="3467">
                <a:solidFill>
                  <a:schemeClr val="bg1"/>
                </a:solidFill>
                <a:effectLs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29503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LICQ!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8101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CLICQ! Title and Content - Black Text">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7" name="Rectangle 6"/>
          <p:cNvSpPr/>
          <p:nvPr/>
        </p:nvSpPr>
        <p:spPr>
          <a:xfrm rot="5400000">
            <a:off x="5678333"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2" name="Title 1"/>
          <p:cNvSpPr>
            <a:spLocks noGrp="1"/>
          </p:cNvSpPr>
          <p:nvPr>
            <p:ph type="title" hasCustomPrompt="1"/>
          </p:nvPr>
        </p:nvSpPr>
        <p:spPr>
          <a:xfrm>
            <a:off x="867834" y="234565"/>
            <a:ext cx="10834101" cy="801127"/>
          </a:xfrm>
        </p:spPr>
        <p:txBody>
          <a:bodyPr/>
          <a:lstStyle>
            <a:lvl1pPr>
              <a:defRPr>
                <a:solidFill>
                  <a:schemeClr val="tx2"/>
                </a:solidFill>
                <a:effectLst/>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1016002" y="1420284"/>
            <a:ext cx="10756900" cy="4327376"/>
          </a:xfrm>
        </p:spPr>
        <p:txBody>
          <a:bodyPr/>
          <a:lstStyle>
            <a:lvl1pPr marL="302670" indent="-302670">
              <a:buClr>
                <a:schemeClr val="accent1"/>
              </a:buClr>
              <a:buSzPct val="110000"/>
              <a:defRPr sz="2400">
                <a:solidFill>
                  <a:schemeClr val="tx1"/>
                </a:solidFill>
              </a:defRPr>
            </a:lvl1pPr>
            <a:lvl2pPr>
              <a:defRPr sz="2267">
                <a:solidFill>
                  <a:schemeClr val="tx1"/>
                </a:solidFill>
              </a:defRPr>
            </a:lvl2pPr>
            <a:lvl3pPr>
              <a:defRPr sz="2000">
                <a:solidFill>
                  <a:schemeClr val="tx1"/>
                </a:solidFill>
              </a:defRPr>
            </a:lvl3pPr>
          </a:lstStyle>
          <a:p>
            <a:pPr lvl="0"/>
            <a:r>
              <a:rPr lang="en-US"/>
              <a:t>Click to edit Master text styles</a:t>
            </a:r>
          </a:p>
          <a:p>
            <a:pPr lvl="1"/>
            <a:r>
              <a:rPr lang="en-US"/>
              <a:t>Second level</a:t>
            </a:r>
          </a:p>
          <a:p>
            <a:pPr lvl="2"/>
            <a:r>
              <a:rPr lang="en-US"/>
              <a:t>Third level</a:t>
            </a:r>
          </a:p>
        </p:txBody>
      </p:sp>
      <p:pic>
        <p:nvPicPr>
          <p:cNvPr id="5" name="Picture 4" descr="Logo&#10;&#10;Description automatically generated with medium confidence">
            <a:extLst>
              <a:ext uri="{FF2B5EF4-FFF2-40B4-BE49-F238E27FC236}">
                <a16:creationId xmlns:a16="http://schemas.microsoft.com/office/drawing/2014/main" id="{544652B4-8530-4F64-B488-56EB6BD6F8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3389" y="6021124"/>
            <a:ext cx="1988612" cy="891872"/>
          </a:xfrm>
          <a:prstGeom prst="rect">
            <a:avLst/>
          </a:prstGeom>
        </p:spPr>
      </p:pic>
    </p:spTree>
    <p:extLst>
      <p:ext uri="{BB962C8B-B14F-4D97-AF65-F5344CB8AC3E}">
        <p14:creationId xmlns:p14="http://schemas.microsoft.com/office/powerpoint/2010/main" val="19103898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CLICQ! Title only + bottom banner">
    <p:bg>
      <p:bgPr>
        <a:solidFill>
          <a:schemeClr val="bg1"/>
        </a:solidFill>
        <a:effectLst/>
      </p:bgPr>
    </p:bg>
    <p:spTree>
      <p:nvGrpSpPr>
        <p:cNvPr id="1" name=""/>
        <p:cNvGrpSpPr/>
        <p:nvPr/>
      </p:nvGrpSpPr>
      <p:grpSpPr>
        <a:xfrm>
          <a:off x="0" y="0"/>
          <a:ext cx="0" cy="0"/>
          <a:chOff x="0" y="0"/>
          <a:chExt cx="0" cy="0"/>
        </a:xfrm>
      </p:grpSpPr>
      <p:sp>
        <p:nvSpPr>
          <p:cNvPr id="39" name="Rectangle 38"/>
          <p:cNvSpPr/>
          <p:nvPr/>
        </p:nvSpPr>
        <p:spPr>
          <a:xfrm rot="5400000">
            <a:off x="5678333"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2" name="Title 1"/>
          <p:cNvSpPr>
            <a:spLocks noGrp="1"/>
          </p:cNvSpPr>
          <p:nvPr>
            <p:ph type="title" hasCustomPrompt="1"/>
          </p:nvPr>
        </p:nvSpPr>
        <p:spPr/>
        <p:txBody>
          <a:bodyPr/>
          <a:lstStyle>
            <a:lvl1pPr algn="l" defTabSz="1219139" rtl="0" eaLnBrk="1" latinLnBrk="0" hangingPunct="1">
              <a:lnSpc>
                <a:spcPct val="85000"/>
              </a:lnSpc>
              <a:spcBef>
                <a:spcPts val="0"/>
              </a:spcBef>
              <a:spcAft>
                <a:spcPts val="1600"/>
              </a:spcAft>
              <a:buNone/>
              <a:defRPr lang="en-US" sz="320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pic>
        <p:nvPicPr>
          <p:cNvPr id="5" name="Picture 4" descr="Logo&#10;&#10;Description automatically generated with medium confidence">
            <a:extLst>
              <a:ext uri="{FF2B5EF4-FFF2-40B4-BE49-F238E27FC236}">
                <a16:creationId xmlns:a16="http://schemas.microsoft.com/office/drawing/2014/main" id="{C507B23A-A576-4227-87F5-5967891D98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2923" y="6024610"/>
            <a:ext cx="1869077" cy="838261"/>
          </a:xfrm>
          <a:prstGeom prst="rect">
            <a:avLst/>
          </a:prstGeom>
        </p:spPr>
      </p:pic>
    </p:spTree>
    <p:extLst>
      <p:ext uri="{BB962C8B-B14F-4D97-AF65-F5344CB8AC3E}">
        <p14:creationId xmlns:p14="http://schemas.microsoft.com/office/powerpoint/2010/main" val="5793030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LICQ! 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1219139" rtl="0" eaLnBrk="1" latinLnBrk="0" hangingPunct="1">
              <a:lnSpc>
                <a:spcPct val="85000"/>
              </a:lnSpc>
              <a:spcBef>
                <a:spcPts val="0"/>
              </a:spcBef>
              <a:spcAft>
                <a:spcPts val="1600"/>
              </a:spcAft>
              <a:buNone/>
              <a:defRPr lang="en-US" sz="320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Tree>
    <p:extLst>
      <p:ext uri="{BB962C8B-B14F-4D97-AF65-F5344CB8AC3E}">
        <p14:creationId xmlns:p14="http://schemas.microsoft.com/office/powerpoint/2010/main" val="40614457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LICQ!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166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CLICQ! Subcover">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2" y="2460897"/>
            <a:ext cx="7517220" cy="881180"/>
          </a:xfrm>
        </p:spPr>
        <p:txBody>
          <a:bodyPr anchor="t">
            <a:normAutofit/>
          </a:bodyPr>
          <a:lstStyle>
            <a:lvl1pPr algn="l">
              <a:defRPr sz="4800">
                <a:solidFill>
                  <a:schemeClr val="bg1"/>
                </a:solidFill>
              </a:defRPr>
            </a:lvl1pPr>
          </a:lstStyle>
          <a:p>
            <a:r>
              <a:rPr lang="en-US"/>
              <a:t>Transition Slide</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896454" y="3532139"/>
            <a:ext cx="4724401" cy="385764"/>
          </a:xfrm>
        </p:spPr>
        <p:txBody>
          <a:bodyPr/>
          <a:lstStyle>
            <a:lvl1pPr marL="0" indent="0" algn="l">
              <a:buNone/>
              <a:defRPr sz="2400">
                <a:solidFill>
                  <a:schemeClr val="bg1"/>
                </a:solidFill>
                <a:latin typeface="+mn-lt"/>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5"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1" y="4763027"/>
            <a:ext cx="6323281" cy="766116"/>
          </a:xfrm>
          <a:prstGeom prst="rect">
            <a:avLst/>
          </a:prstGeom>
        </p:spPr>
      </p:pic>
      <p:sp>
        <p:nvSpPr>
          <p:cNvPr id="9" name="Slide Number Placeholder 2">
            <a:extLst>
              <a:ext uri="{FF2B5EF4-FFF2-40B4-BE49-F238E27FC236}">
                <a16:creationId xmlns:a16="http://schemas.microsoft.com/office/drawing/2014/main" id="{6FC96E6F-A0D6-5F47-80BC-E1490312B76D}"/>
              </a:ext>
            </a:extLst>
          </p:cNvPr>
          <p:cNvSpPr>
            <a:spLocks noGrp="1"/>
          </p:cNvSpPr>
          <p:nvPr>
            <p:ph type="sldNum" sz="quarter" idx="12"/>
          </p:nvPr>
        </p:nvSpPr>
        <p:spPr>
          <a:xfrm>
            <a:off x="9104348" y="6191699"/>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6" name="Picture 5" descr="Logo&#10;&#10;Description automatically generated with medium confidence">
            <a:extLst>
              <a:ext uri="{FF2B5EF4-FFF2-40B4-BE49-F238E27FC236}">
                <a16:creationId xmlns:a16="http://schemas.microsoft.com/office/drawing/2014/main" id="{74CD646B-5836-4379-AD91-0C0CC82A4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6736" y="914401"/>
            <a:ext cx="3398105" cy="1524015"/>
          </a:xfrm>
          <a:prstGeom prst="rect">
            <a:avLst/>
          </a:prstGeom>
        </p:spPr>
      </p:pic>
    </p:spTree>
    <p:extLst>
      <p:ext uri="{BB962C8B-B14F-4D97-AF65-F5344CB8AC3E}">
        <p14:creationId xmlns:p14="http://schemas.microsoft.com/office/powerpoint/2010/main" val="39341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89588" y="2956248"/>
            <a:ext cx="10363200" cy="1157816"/>
          </a:xfrm>
        </p:spPr>
        <p:txBody>
          <a:bodyPr anchor="ctr" anchorCtr="0"/>
          <a:lstStyle>
            <a:lvl1pPr marL="0" indent="0" algn="ctr">
              <a:buNone/>
              <a:defRPr sz="4800" baseline="0">
                <a:solidFill>
                  <a:schemeClr val="bg1"/>
                </a:solidFill>
                <a:effectLst/>
              </a:defRPr>
            </a:lvl1pPr>
            <a:lvl2pPr marL="609555" indent="0">
              <a:buNone/>
              <a:defRPr sz="2400">
                <a:solidFill>
                  <a:schemeClr val="tx1">
                    <a:tint val="75000"/>
                  </a:schemeClr>
                </a:solidFill>
              </a:defRPr>
            </a:lvl2pPr>
            <a:lvl3pPr marL="1219111"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6"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dirty="0"/>
              <a:t>Transition Slide</a:t>
            </a:r>
          </a:p>
        </p:txBody>
      </p:sp>
    </p:spTree>
    <p:extLst>
      <p:ext uri="{BB962C8B-B14F-4D97-AF65-F5344CB8AC3E}">
        <p14:creationId xmlns:p14="http://schemas.microsoft.com/office/powerpoint/2010/main" val="2743453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CLICQ! White-Bulleted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Bulleted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dirty="0"/>
          </a:p>
        </p:txBody>
      </p:sp>
      <p:pic>
        <p:nvPicPr>
          <p:cNvPr id="4" name="Picture 3" descr="Logo&#10;&#10;Description automatically generated">
            <a:extLst>
              <a:ext uri="{FF2B5EF4-FFF2-40B4-BE49-F238E27FC236}">
                <a16:creationId xmlns:a16="http://schemas.microsoft.com/office/drawing/2014/main" id="{486D739B-9A04-403F-898F-691ACE851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4805" y="6071403"/>
            <a:ext cx="1290905" cy="579856"/>
          </a:xfrm>
          <a:prstGeom prst="rect">
            <a:avLst/>
          </a:prstGeom>
        </p:spPr>
      </p:pic>
    </p:spTree>
    <p:extLst>
      <p:ext uri="{BB962C8B-B14F-4D97-AF65-F5344CB8AC3E}">
        <p14:creationId xmlns:p14="http://schemas.microsoft.com/office/powerpoint/2010/main" val="41012555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CLICQ! Thank You &amp; Contact">
    <p:bg>
      <p:bgPr>
        <a:solidFill>
          <a:schemeClr val="accent1">
            <a:lumMod val="75000"/>
          </a:schemeClr>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5"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1" y="4763027"/>
            <a:ext cx="6323281" cy="766116"/>
          </a:xfrm>
          <a:prstGeom prst="rect">
            <a:avLst/>
          </a:prstGeom>
        </p:spPr>
      </p:pic>
      <p:sp>
        <p:nvSpPr>
          <p:cNvPr id="6" name="Title 1">
            <a:extLst>
              <a:ext uri="{FF2B5EF4-FFF2-40B4-BE49-F238E27FC236}">
                <a16:creationId xmlns:a16="http://schemas.microsoft.com/office/drawing/2014/main" id="{54223FAA-8ECE-074E-9A27-43ABEF299510}"/>
              </a:ext>
            </a:extLst>
          </p:cNvPr>
          <p:cNvSpPr>
            <a:spLocks noGrp="1"/>
          </p:cNvSpPr>
          <p:nvPr>
            <p:ph type="ctrTitle" hasCustomPrompt="1"/>
          </p:nvPr>
        </p:nvSpPr>
        <p:spPr>
          <a:xfrm>
            <a:off x="914402" y="1602116"/>
            <a:ext cx="7517220" cy="878627"/>
          </a:xfrm>
        </p:spPr>
        <p:txBody>
          <a:bodyPr anchor="t">
            <a:normAutofit/>
          </a:bodyPr>
          <a:lstStyle>
            <a:lvl1pPr algn="l">
              <a:defRPr sz="4800">
                <a:solidFill>
                  <a:schemeClr val="bg1"/>
                </a:solidFill>
              </a:defRPr>
            </a:lvl1pPr>
          </a:lstStyle>
          <a:p>
            <a:r>
              <a:rPr lang="en-US"/>
              <a:t>Thank you!</a:t>
            </a:r>
          </a:p>
        </p:txBody>
      </p:sp>
      <p:sp>
        <p:nvSpPr>
          <p:cNvPr id="3" name="Text Placeholder 2">
            <a:extLst>
              <a:ext uri="{FF2B5EF4-FFF2-40B4-BE49-F238E27FC236}">
                <a16:creationId xmlns:a16="http://schemas.microsoft.com/office/drawing/2014/main" id="{1D875F82-6370-A749-8699-F578D8688226}"/>
              </a:ext>
            </a:extLst>
          </p:cNvPr>
          <p:cNvSpPr>
            <a:spLocks noGrp="1"/>
          </p:cNvSpPr>
          <p:nvPr>
            <p:ph type="body" sz="quarter" idx="10" hasCustomPrompt="1"/>
          </p:nvPr>
        </p:nvSpPr>
        <p:spPr>
          <a:xfrm>
            <a:off x="4954593" y="4053017"/>
            <a:ext cx="5956428" cy="597483"/>
          </a:xfrm>
        </p:spPr>
        <p:txBody>
          <a:bodyPr>
            <a:normAutofit/>
          </a:bodyPr>
          <a:lstStyle>
            <a:lvl1pPr>
              <a:defRPr sz="2000">
                <a:solidFill>
                  <a:schemeClr val="bg1"/>
                </a:solidFill>
              </a:defRPr>
            </a:lvl1pPr>
          </a:lstStyle>
          <a:p>
            <a:pPr lvl="0"/>
            <a:r>
              <a:rPr lang="en-US"/>
              <a:t>Name and Contact Information</a:t>
            </a:r>
          </a:p>
        </p:txBody>
      </p:sp>
      <p:sp>
        <p:nvSpPr>
          <p:cNvPr id="8" name="Slide Number Placeholder 2">
            <a:extLst>
              <a:ext uri="{FF2B5EF4-FFF2-40B4-BE49-F238E27FC236}">
                <a16:creationId xmlns:a16="http://schemas.microsoft.com/office/drawing/2014/main" id="{26239EAC-FA51-CC44-BCB9-9E4333BE59DD}"/>
              </a:ext>
            </a:extLst>
          </p:cNvPr>
          <p:cNvSpPr>
            <a:spLocks noGrp="1"/>
          </p:cNvSpPr>
          <p:nvPr>
            <p:ph type="sldNum" sz="quarter" idx="12"/>
          </p:nvPr>
        </p:nvSpPr>
        <p:spPr>
          <a:xfrm>
            <a:off x="9037673" y="6178768"/>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5" name="Picture 4" descr="Logo&#10;&#10;Description automatically generated with medium confidence">
            <a:extLst>
              <a:ext uri="{FF2B5EF4-FFF2-40B4-BE49-F238E27FC236}">
                <a16:creationId xmlns:a16="http://schemas.microsoft.com/office/drawing/2014/main" id="{14D3853D-F9C7-47D4-8A97-C54227054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320" y="2553582"/>
            <a:ext cx="3092400" cy="1386909"/>
          </a:xfrm>
          <a:prstGeom prst="rect">
            <a:avLst/>
          </a:prstGeom>
        </p:spPr>
      </p:pic>
    </p:spTree>
    <p:extLst>
      <p:ext uri="{BB962C8B-B14F-4D97-AF65-F5344CB8AC3E}">
        <p14:creationId xmlns:p14="http://schemas.microsoft.com/office/powerpoint/2010/main" val="1338671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_CLICQ! White-Just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Just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ctr">
            <a:normAutofit/>
          </a:bodyPr>
          <a:lstStyle>
            <a:lvl1pPr marL="0" indent="0" algn="ctr">
              <a:buFont typeface="Arial" panose="020B0604020202020204" pitchFamily="34" charset="0"/>
              <a:buNone/>
              <a:defRPr sz="2800">
                <a:solidFill>
                  <a:schemeClr val="tx1"/>
                </a:solidFill>
              </a:defRPr>
            </a:lvl1pPr>
            <a:lvl2pPr marL="457177" indent="0">
              <a:buFont typeface="Courier New" panose="02070309020205020404" pitchFamily="49" charset="0"/>
              <a:buNone/>
              <a:defRPr sz="2400"/>
            </a:lvl2pPr>
            <a:lvl3pPr marL="1257237" indent="-342882">
              <a:buFont typeface="Wingdings" pitchFamily="2" charset="2"/>
              <a:buChar char="§"/>
              <a:defRPr sz="2000"/>
            </a:lvl3pPr>
            <a:lvl4pPr marL="1657268" indent="-285737">
              <a:buFont typeface="Arial" panose="020B0604020202020204" pitchFamily="34" charset="0"/>
              <a:buChar char="•"/>
              <a:defRPr sz="1801"/>
            </a:lvl4pPr>
            <a:lvl5pPr marL="2114446" indent="-285737">
              <a:buFont typeface="Courier New" panose="02070309020205020404" pitchFamily="49" charset="0"/>
              <a:buChar char="o"/>
              <a:defRPr sz="1801"/>
            </a:lvl5pPr>
          </a:lstStyle>
          <a:p>
            <a:pPr lvl="0"/>
            <a:r>
              <a:rPr lang="en-US" dirty="0"/>
              <a:t>Information or a quote can go here in the middle.</a:t>
            </a:r>
          </a:p>
        </p:txBody>
      </p:sp>
      <p:sp>
        <p:nvSpPr>
          <p:cNvPr id="12" name="Slide Number Placeholder 2">
            <a:extLst>
              <a:ext uri="{FF2B5EF4-FFF2-40B4-BE49-F238E27FC236}">
                <a16:creationId xmlns:a16="http://schemas.microsoft.com/office/drawing/2014/main" id="{A560D025-24FF-A246-B49D-F88BAD1C2482}"/>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D8DF445D-A118-4555-8C9C-6ADB8E7CF3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0961" y="6065219"/>
            <a:ext cx="1275260" cy="572828"/>
          </a:xfrm>
          <a:prstGeom prst="rect">
            <a:avLst/>
          </a:prstGeom>
        </p:spPr>
      </p:pic>
    </p:spTree>
    <p:extLst>
      <p:ext uri="{BB962C8B-B14F-4D97-AF65-F5344CB8AC3E}">
        <p14:creationId xmlns:p14="http://schemas.microsoft.com/office/powerpoint/2010/main" val="2441935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CLICQ! White-Bullets &amp;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Bullets and Image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39"/>
          </a:xfrm>
          <a:solidFill>
            <a:schemeClr val="tx1">
              <a:alpha val="21000"/>
            </a:schemeClr>
          </a:solidFill>
        </p:spPr>
        <p:txBody>
          <a:bodyPr/>
          <a:lstStyle>
            <a:lvl1pPr marL="0" marR="0" indent="0" algn="ctr"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6BDBB4C8-78A3-476E-8AFA-3C56FFD6A0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3160" y="6181480"/>
            <a:ext cx="1174440" cy="527541"/>
          </a:xfrm>
          <a:prstGeom prst="rect">
            <a:avLst/>
          </a:prstGeom>
        </p:spPr>
      </p:pic>
    </p:spTree>
    <p:extLst>
      <p:ext uri="{BB962C8B-B14F-4D97-AF65-F5344CB8AC3E}">
        <p14:creationId xmlns:p14="http://schemas.microsoft.com/office/powerpoint/2010/main" val="1696071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LICQ! Cov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7FF1F9-9684-5F4D-B267-C4FA7828A0BF}"/>
              </a:ext>
            </a:extLst>
          </p:cNvPr>
          <p:cNvSpPr/>
          <p:nvPr/>
        </p:nvSpPr>
        <p:spPr>
          <a:xfrm rot="16200000">
            <a:off x="3245898" y="-2071563"/>
            <a:ext cx="6874111" cy="11018111"/>
          </a:xfrm>
          <a:prstGeom prst="rect">
            <a:avLst/>
          </a:prstGeom>
          <a:gradFill>
            <a:gsLst>
              <a:gs pos="0">
                <a:schemeClr val="bg1"/>
              </a:gs>
              <a:gs pos="84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15" name="Rectangle 14">
            <a:extLst>
              <a:ext uri="{FF2B5EF4-FFF2-40B4-BE49-F238E27FC236}">
                <a16:creationId xmlns:a16="http://schemas.microsoft.com/office/drawing/2014/main" id="{B9534ED5-DCC7-DF42-B8F2-1970D87FFECA}"/>
              </a:ext>
            </a:extLst>
          </p:cNvPr>
          <p:cNvSpPr/>
          <p:nvPr/>
        </p:nvSpPr>
        <p:spPr>
          <a:xfrm>
            <a:off x="3" y="3"/>
            <a:ext cx="1173892" cy="6857999"/>
          </a:xfrm>
          <a:prstGeom prst="rect">
            <a:avLst/>
          </a:prstGeom>
          <a:gradFill>
            <a:gsLst>
              <a:gs pos="16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2883273" y="3016488"/>
            <a:ext cx="6692507" cy="1388672"/>
          </a:xfrm>
        </p:spPr>
        <p:txBody>
          <a:bodyPr anchor="t" anchorCtr="0">
            <a:normAutofit/>
          </a:bodyPr>
          <a:lstStyle>
            <a:lvl1pPr algn="l">
              <a:defRPr sz="4320">
                <a:solidFill>
                  <a:srgbClr val="003296"/>
                </a:solidFill>
                <a:effectLst>
                  <a:innerShdw blurRad="63500" dist="50800" dir="13500000">
                    <a:prstClr val="black">
                      <a:alpha val="50000"/>
                    </a:prstClr>
                  </a:innerShdw>
                </a:effectLst>
              </a:defRPr>
            </a:lvl1pPr>
          </a:lstStyle>
          <a:p>
            <a:r>
              <a:rPr lang="en-US" dirty="0"/>
              <a:t>Title Area</a:t>
            </a:r>
            <a:br>
              <a:rPr lang="en-US" dirty="0"/>
            </a:br>
            <a:r>
              <a:rPr lang="en-US" dirty="0"/>
              <a:t>Two Lines</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2883273" y="4538298"/>
            <a:ext cx="6692511" cy="385764"/>
          </a:xfrm>
        </p:spPr>
        <p:txBody>
          <a:bodyPr/>
          <a:lstStyle>
            <a:lvl1pPr marL="0" indent="0" algn="l">
              <a:buNone/>
              <a:defRPr sz="2160">
                <a:solidFill>
                  <a:srgbClr val="003296"/>
                </a:solidFill>
                <a:latin typeface="+mn-lt"/>
              </a:defRPr>
            </a:lvl1pPr>
            <a:lvl2pPr marL="411460" indent="0" algn="ctr">
              <a:buNone/>
              <a:defRPr sz="1800"/>
            </a:lvl2pPr>
            <a:lvl3pPr marL="822919" indent="0" algn="ctr">
              <a:buNone/>
              <a:defRPr sz="1621"/>
            </a:lvl3pPr>
            <a:lvl4pPr marL="1234378" indent="0" algn="ctr">
              <a:buNone/>
              <a:defRPr sz="1440"/>
            </a:lvl4pPr>
            <a:lvl5pPr marL="1645838" indent="0" algn="ctr">
              <a:buNone/>
              <a:defRPr sz="1440"/>
            </a:lvl5pPr>
            <a:lvl6pPr marL="2057298" indent="0" algn="ctr">
              <a:buNone/>
              <a:defRPr sz="1440"/>
            </a:lvl6pPr>
            <a:lvl7pPr marL="2468756" indent="0" algn="ctr">
              <a:buNone/>
              <a:defRPr sz="1440"/>
            </a:lvl7pPr>
            <a:lvl8pPr marL="2880216" indent="0" algn="ctr">
              <a:buNone/>
              <a:defRPr sz="1440"/>
            </a:lvl8pPr>
            <a:lvl9pPr marL="3291676" indent="0" algn="ctr">
              <a:buNone/>
              <a:defRPr sz="1440"/>
            </a:lvl9pPr>
          </a:lstStyle>
          <a:p>
            <a:r>
              <a:rPr lang="en-US" dirty="0"/>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2883273" y="5978530"/>
            <a:ext cx="930873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2785839" y="879470"/>
            <a:ext cx="940616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57218" y="83902"/>
            <a:ext cx="7437743" cy="766116"/>
          </a:xfrm>
          <a:prstGeom prst="rect">
            <a:avLst/>
          </a:prstGeom>
        </p:spPr>
      </p:pic>
      <p:sp>
        <p:nvSpPr>
          <p:cNvPr id="6" name="Text Placeholder 5">
            <a:extLst>
              <a:ext uri="{FF2B5EF4-FFF2-40B4-BE49-F238E27FC236}">
                <a16:creationId xmlns:a16="http://schemas.microsoft.com/office/drawing/2014/main" id="{77E85142-A4B8-6543-BB2C-770C297857C6}"/>
              </a:ext>
            </a:extLst>
          </p:cNvPr>
          <p:cNvSpPr>
            <a:spLocks noGrp="1"/>
          </p:cNvSpPr>
          <p:nvPr>
            <p:ph type="body" sz="quarter" idx="11" hasCustomPrompt="1"/>
          </p:nvPr>
        </p:nvSpPr>
        <p:spPr>
          <a:xfrm>
            <a:off x="2883273" y="5098245"/>
            <a:ext cx="6692507" cy="417512"/>
          </a:xfrm>
        </p:spPr>
        <p:txBody>
          <a:bodyPr>
            <a:noAutofit/>
          </a:bodyPr>
          <a:lstStyle>
            <a:lvl1pPr marL="0" indent="0" algn="l">
              <a:buNone/>
              <a:defRPr sz="1800">
                <a:solidFill>
                  <a:schemeClr val="tx1"/>
                </a:solidFill>
              </a:defRPr>
            </a:lvl1pPr>
          </a:lstStyle>
          <a:p>
            <a:pPr lvl="0"/>
            <a:r>
              <a:rPr lang="en-US" dirty="0"/>
              <a:t>Speaker | Date</a:t>
            </a:r>
          </a:p>
        </p:txBody>
      </p:sp>
      <p:pic>
        <p:nvPicPr>
          <p:cNvPr id="5" name="Picture 4" descr="Logo&#10;&#10;Description automatically generated">
            <a:extLst>
              <a:ext uri="{FF2B5EF4-FFF2-40B4-BE49-F238E27FC236}">
                <a16:creationId xmlns:a16="http://schemas.microsoft.com/office/drawing/2014/main" id="{99F77369-8F04-4BDA-95C7-122A05CAB7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8727" y="854418"/>
            <a:ext cx="3793796" cy="1704118"/>
          </a:xfrm>
          <a:prstGeom prst="rect">
            <a:avLst/>
          </a:prstGeom>
        </p:spPr>
      </p:pic>
      <p:pic>
        <p:nvPicPr>
          <p:cNvPr id="8" name="Picture 7" descr="Logo&#10;&#10;Description automatically generated">
            <a:extLst>
              <a:ext uri="{FF2B5EF4-FFF2-40B4-BE49-F238E27FC236}">
                <a16:creationId xmlns:a16="http://schemas.microsoft.com/office/drawing/2014/main" id="{81DF348F-F683-45D3-B387-ADAE20039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562" y="5994819"/>
            <a:ext cx="1903919" cy="839776"/>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13265C77-5ADD-40E8-8877-F6B19C771701}"/>
              </a:ext>
            </a:extLst>
          </p:cNvPr>
          <p:cNvPicPr>
            <a:picLocks noChangeAspect="1"/>
          </p:cNvPicPr>
          <p:nvPr/>
        </p:nvPicPr>
        <p:blipFill rotWithShape="1">
          <a:blip r:embed="rId5">
            <a:extLst>
              <a:ext uri="{28A0092B-C50C-407E-A947-70E740481C1C}">
                <a14:useLocalDpi xmlns:a14="http://schemas.microsoft.com/office/drawing/2010/main" val="0"/>
              </a:ext>
            </a:extLst>
          </a:blip>
          <a:srcRect l="13853" r="11527"/>
          <a:stretch/>
        </p:blipFill>
        <p:spPr>
          <a:xfrm>
            <a:off x="5344086" y="6024343"/>
            <a:ext cx="1503831" cy="799404"/>
          </a:xfrm>
          <a:prstGeom prst="rect">
            <a:avLst/>
          </a:prstGeom>
        </p:spPr>
      </p:pic>
      <p:pic>
        <p:nvPicPr>
          <p:cNvPr id="4" name="Picture 3">
            <a:extLst>
              <a:ext uri="{FF2B5EF4-FFF2-40B4-BE49-F238E27FC236}">
                <a16:creationId xmlns:a16="http://schemas.microsoft.com/office/drawing/2014/main" id="{98150E29-091E-4198-BA98-5563DF495489}"/>
              </a:ext>
            </a:extLst>
          </p:cNvPr>
          <p:cNvPicPr>
            <a:picLocks noChangeAspect="1"/>
          </p:cNvPicPr>
          <p:nvPr userDrawn="1"/>
        </p:nvPicPr>
        <p:blipFill>
          <a:blip r:embed="rId6"/>
          <a:stretch>
            <a:fillRect/>
          </a:stretch>
        </p:blipFill>
        <p:spPr>
          <a:xfrm>
            <a:off x="7473407" y="6020144"/>
            <a:ext cx="2102373" cy="784468"/>
          </a:xfrm>
          <a:prstGeom prst="rect">
            <a:avLst/>
          </a:prstGeom>
        </p:spPr>
      </p:pic>
      <p:pic>
        <p:nvPicPr>
          <p:cNvPr id="7" name="Picture 6">
            <a:extLst>
              <a:ext uri="{FF2B5EF4-FFF2-40B4-BE49-F238E27FC236}">
                <a16:creationId xmlns:a16="http://schemas.microsoft.com/office/drawing/2014/main" id="{7E2EB1D9-E1F1-484C-8997-75CA56DCD9B1}"/>
              </a:ext>
            </a:extLst>
          </p:cNvPr>
          <p:cNvPicPr>
            <a:picLocks noChangeAspect="1"/>
          </p:cNvPicPr>
          <p:nvPr userDrawn="1"/>
        </p:nvPicPr>
        <p:blipFill>
          <a:blip r:embed="rId7"/>
          <a:stretch>
            <a:fillRect/>
          </a:stretch>
        </p:blipFill>
        <p:spPr>
          <a:xfrm>
            <a:off x="9629120" y="6021144"/>
            <a:ext cx="1947597" cy="772124"/>
          </a:xfrm>
          <a:prstGeom prst="rect">
            <a:avLst/>
          </a:prstGeom>
        </p:spPr>
      </p:pic>
    </p:spTree>
    <p:extLst>
      <p:ext uri="{BB962C8B-B14F-4D97-AF65-F5344CB8AC3E}">
        <p14:creationId xmlns:p14="http://schemas.microsoft.com/office/powerpoint/2010/main" val="31135410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ICQ! White-Bullets &amp; Char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Bullets and Chart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803ED863-68C1-4147-905D-3853161920E0}"/>
              </a:ext>
            </a:extLst>
          </p:cNvPr>
          <p:cNvSpPr>
            <a:spLocks noGrp="1"/>
          </p:cNvSpPr>
          <p:nvPr>
            <p:ph type="chart" sz="quarter" idx="11"/>
          </p:nvPr>
        </p:nvSpPr>
        <p:spPr>
          <a:xfrm>
            <a:off x="6553203" y="1743076"/>
            <a:ext cx="4724400" cy="3881439"/>
          </a:xfrm>
        </p:spPr>
        <p:txBody>
          <a:bodyPr anchor="ctr"/>
          <a:lstStyle>
            <a:lvl1pPr algn="ctr">
              <a:defRPr>
                <a:solidFill>
                  <a:schemeClr val="tx1"/>
                </a:solidFill>
              </a:defRPr>
            </a:lvl1pPr>
          </a:lstStyle>
          <a:p>
            <a:r>
              <a:rPr lang="en-US"/>
              <a:t>Click icon to add chart</a:t>
            </a:r>
            <a:endParaRPr lang="en-US" dirty="0"/>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5" name="Slide Number Placeholder 2">
            <a:extLst>
              <a:ext uri="{FF2B5EF4-FFF2-40B4-BE49-F238E27FC236}">
                <a16:creationId xmlns:a16="http://schemas.microsoft.com/office/drawing/2014/main" id="{2D6D9889-814E-8E49-BB47-5B650AD58051}"/>
              </a:ext>
            </a:extLst>
          </p:cNvPr>
          <p:cNvSpPr>
            <a:spLocks noGrp="1"/>
          </p:cNvSpPr>
          <p:nvPr>
            <p:ph type="sldNum" sz="quarter" idx="13"/>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7861281D-07F8-4B4C-AF54-6DDCEB322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1816" y="6094809"/>
            <a:ext cx="1186689" cy="533044"/>
          </a:xfrm>
          <a:prstGeom prst="rect">
            <a:avLst/>
          </a:prstGeom>
        </p:spPr>
      </p:pic>
    </p:spTree>
    <p:extLst>
      <p:ext uri="{BB962C8B-B14F-4D97-AF65-F5344CB8AC3E}">
        <p14:creationId xmlns:p14="http://schemas.microsoft.com/office/powerpoint/2010/main" val="2160549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LICQ! Image+Content">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ABA5A3A-4691-2C48-8C4C-1050F03685DE}"/>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AFB4441-9DFA-5F45-962A-81DB39761403}"/>
              </a:ext>
            </a:extLst>
          </p:cNvPr>
          <p:cNvSpPr>
            <a:spLocks noGrp="1"/>
          </p:cNvSpPr>
          <p:nvPr>
            <p:ph type="ctrTitle" hasCustomPrompt="1"/>
          </p:nvPr>
        </p:nvSpPr>
        <p:spPr>
          <a:xfrm>
            <a:off x="6553201" y="934425"/>
            <a:ext cx="4724401" cy="563524"/>
          </a:xfrm>
        </p:spPr>
        <p:txBody>
          <a:bodyPr anchor="t">
            <a:normAutofit/>
          </a:bodyPr>
          <a:lstStyle>
            <a:lvl1pPr algn="l">
              <a:defRPr sz="3200">
                <a:solidFill>
                  <a:srgbClr val="003296"/>
                </a:solidFill>
              </a:defRPr>
            </a:lvl1pPr>
          </a:lstStyle>
          <a:p>
            <a:r>
              <a:rPr lang="en-US" dirty="0"/>
              <a:t>Title Area - Alternate </a:t>
            </a:r>
          </a:p>
        </p:txBody>
      </p:sp>
      <p:sp>
        <p:nvSpPr>
          <p:cNvPr id="19" name="Rectangle 18">
            <a:extLst>
              <a:ext uri="{FF2B5EF4-FFF2-40B4-BE49-F238E27FC236}">
                <a16:creationId xmlns:a16="http://schemas.microsoft.com/office/drawing/2014/main" id="{2E93C2AF-011C-8044-9429-C33BADE417FE}"/>
              </a:ext>
            </a:extLst>
          </p:cNvPr>
          <p:cNvSpPr/>
          <p:nvPr/>
        </p:nvSpPr>
        <p:spPr>
          <a:xfrm>
            <a:off x="3" y="0"/>
            <a:ext cx="457200" cy="6868755"/>
          </a:xfrm>
          <a:prstGeom prst="rect">
            <a:avLst/>
          </a:prstGeom>
          <a:gradFill>
            <a:gsLst>
              <a:gs pos="20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Picture Placeholder 2">
            <a:extLst>
              <a:ext uri="{FF2B5EF4-FFF2-40B4-BE49-F238E27FC236}">
                <a16:creationId xmlns:a16="http://schemas.microsoft.com/office/drawing/2014/main" id="{235EC2E8-2543-4649-8D59-623D57F87097}"/>
              </a:ext>
            </a:extLst>
          </p:cNvPr>
          <p:cNvSpPr>
            <a:spLocks noGrp="1"/>
          </p:cNvSpPr>
          <p:nvPr>
            <p:ph type="pic" sz="quarter" idx="12"/>
          </p:nvPr>
        </p:nvSpPr>
        <p:spPr>
          <a:xfrm>
            <a:off x="457201" y="0"/>
            <a:ext cx="5270500" cy="6858000"/>
          </a:xfrm>
          <a:solidFill>
            <a:schemeClr val="tx1">
              <a:alpha val="20000"/>
            </a:schemeClr>
          </a:solidFill>
          <a:ln>
            <a:noFill/>
          </a:ln>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9" name="Text Placeholder 5">
            <a:extLst>
              <a:ext uri="{FF2B5EF4-FFF2-40B4-BE49-F238E27FC236}">
                <a16:creationId xmlns:a16="http://schemas.microsoft.com/office/drawing/2014/main" id="{E7D05C2A-A64D-3645-BAEB-CFB7B8B8D869}"/>
              </a:ext>
            </a:extLst>
          </p:cNvPr>
          <p:cNvSpPr>
            <a:spLocks noGrp="1"/>
          </p:cNvSpPr>
          <p:nvPr>
            <p:ph type="body" sz="quarter" idx="13" hasCustomPrompt="1"/>
          </p:nvPr>
        </p:nvSpPr>
        <p:spPr>
          <a:xfrm>
            <a:off x="6566452"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1" name="Slide Number Placeholder 2">
            <a:extLst>
              <a:ext uri="{FF2B5EF4-FFF2-40B4-BE49-F238E27FC236}">
                <a16:creationId xmlns:a16="http://schemas.microsoft.com/office/drawing/2014/main" id="{4D5B6E44-9321-7345-A9CE-4D885F65602D}"/>
              </a:ext>
            </a:extLst>
          </p:cNvPr>
          <p:cNvSpPr>
            <a:spLocks noGrp="1"/>
          </p:cNvSpPr>
          <p:nvPr>
            <p:ph type="sldNum" sz="quarter" idx="14"/>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FC236C83-05D4-4D44-A5F1-B24CAA5DE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220" y="6092218"/>
            <a:ext cx="1198227" cy="538225"/>
          </a:xfrm>
          <a:prstGeom prst="rect">
            <a:avLst/>
          </a:prstGeom>
        </p:spPr>
      </p:pic>
    </p:spTree>
    <p:extLst>
      <p:ext uri="{BB962C8B-B14F-4D97-AF65-F5344CB8AC3E}">
        <p14:creationId xmlns:p14="http://schemas.microsoft.com/office/powerpoint/2010/main" val="1070003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LICQ! Image+Steps">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1438DF6-DB6E-9241-ADB6-D020994F88B8}"/>
              </a:ext>
            </a:extLst>
          </p:cNvPr>
          <p:cNvSpPr>
            <a:spLocks noGrp="1"/>
          </p:cNvSpPr>
          <p:nvPr>
            <p:ph type="body" sz="quarter" idx="12" hasCustomPrompt="1"/>
          </p:nvPr>
        </p:nvSpPr>
        <p:spPr>
          <a:xfrm>
            <a:off x="1244575" y="2200897"/>
            <a:ext cx="18288" cy="3271624"/>
          </a:xfrm>
          <a:prstGeom prst="rect">
            <a:avLst/>
          </a:prstGeom>
          <a:solidFill>
            <a:schemeClr val="accent3"/>
          </a:solidFill>
        </p:spPr>
        <p:txBody>
          <a:bodyPr/>
          <a:lstStyle>
            <a:lvl1pPr marL="0" indent="0">
              <a:buNone/>
              <a:defRPr/>
            </a:lvl1pPr>
          </a:lstStyle>
          <a:p>
            <a:pPr lvl="0"/>
            <a:r>
              <a:rPr lang="en-US"/>
              <a:t> </a:t>
            </a:r>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22C05A-A49F-F549-8EEE-2732FAE79548}"/>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9CF4D8F-53B0-C741-9F8E-A6E705679F52}"/>
              </a:ext>
            </a:extLst>
          </p:cNvPr>
          <p:cNvSpPr>
            <a:spLocks noGrp="1"/>
          </p:cNvSpPr>
          <p:nvPr>
            <p:ph type="body" sz="quarter" idx="11" hasCustomPrompt="1"/>
          </p:nvPr>
        </p:nvSpPr>
        <p:spPr>
          <a:xfrm>
            <a:off x="914403" y="1901339"/>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18" name="Text Placeholder 4">
            <a:extLst>
              <a:ext uri="{FF2B5EF4-FFF2-40B4-BE49-F238E27FC236}">
                <a16:creationId xmlns:a16="http://schemas.microsoft.com/office/drawing/2014/main" id="{D52E452A-B5A1-0E48-8D1F-BFCDCFF4693A}"/>
              </a:ext>
            </a:extLst>
          </p:cNvPr>
          <p:cNvSpPr>
            <a:spLocks noGrp="1"/>
          </p:cNvSpPr>
          <p:nvPr>
            <p:ph type="body" sz="quarter" idx="13" hasCustomPrompt="1"/>
          </p:nvPr>
        </p:nvSpPr>
        <p:spPr>
          <a:xfrm>
            <a:off x="914403" y="2825165"/>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19" name="Text Placeholder 4">
            <a:extLst>
              <a:ext uri="{FF2B5EF4-FFF2-40B4-BE49-F238E27FC236}">
                <a16:creationId xmlns:a16="http://schemas.microsoft.com/office/drawing/2014/main" id="{450A6E0E-AE92-BE4C-BD96-A472FEDC484A}"/>
              </a:ext>
            </a:extLst>
          </p:cNvPr>
          <p:cNvSpPr>
            <a:spLocks noGrp="1"/>
          </p:cNvSpPr>
          <p:nvPr>
            <p:ph type="body" sz="quarter" idx="14" hasCustomPrompt="1"/>
          </p:nvPr>
        </p:nvSpPr>
        <p:spPr>
          <a:xfrm>
            <a:off x="914403" y="3833833"/>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22" name="Text Placeholder 4">
            <a:extLst>
              <a:ext uri="{FF2B5EF4-FFF2-40B4-BE49-F238E27FC236}">
                <a16:creationId xmlns:a16="http://schemas.microsoft.com/office/drawing/2014/main" id="{81F26DE1-166D-CC4B-89C4-D24593948241}"/>
              </a:ext>
            </a:extLst>
          </p:cNvPr>
          <p:cNvSpPr>
            <a:spLocks noGrp="1"/>
          </p:cNvSpPr>
          <p:nvPr>
            <p:ph type="body" sz="quarter" idx="15" hasCustomPrompt="1"/>
          </p:nvPr>
        </p:nvSpPr>
        <p:spPr>
          <a:xfrm>
            <a:off x="914403" y="4842501"/>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28" name="Title 1">
            <a:extLst>
              <a:ext uri="{FF2B5EF4-FFF2-40B4-BE49-F238E27FC236}">
                <a16:creationId xmlns:a16="http://schemas.microsoft.com/office/drawing/2014/main" id="{E4E157B6-08A4-0848-989E-7A1F3D0E3D33}"/>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Alternate</a:t>
            </a:r>
          </a:p>
        </p:txBody>
      </p:sp>
      <p:sp>
        <p:nvSpPr>
          <p:cNvPr id="31" name="Text Placeholder 5">
            <a:extLst>
              <a:ext uri="{FF2B5EF4-FFF2-40B4-BE49-F238E27FC236}">
                <a16:creationId xmlns:a16="http://schemas.microsoft.com/office/drawing/2014/main" id="{A9E4364B-9B23-274F-B482-B585C1BE2503}"/>
              </a:ext>
            </a:extLst>
          </p:cNvPr>
          <p:cNvSpPr>
            <a:spLocks noGrp="1"/>
          </p:cNvSpPr>
          <p:nvPr>
            <p:ph type="body" sz="quarter" idx="16" hasCustomPrompt="1"/>
          </p:nvPr>
        </p:nvSpPr>
        <p:spPr>
          <a:xfrm>
            <a:off x="1778000" y="1949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2" name="Text Placeholder 5">
            <a:extLst>
              <a:ext uri="{FF2B5EF4-FFF2-40B4-BE49-F238E27FC236}">
                <a16:creationId xmlns:a16="http://schemas.microsoft.com/office/drawing/2014/main" id="{A8C8569C-08E7-AA49-94CA-8CDF3B025995}"/>
              </a:ext>
            </a:extLst>
          </p:cNvPr>
          <p:cNvSpPr>
            <a:spLocks noGrp="1"/>
          </p:cNvSpPr>
          <p:nvPr>
            <p:ph type="body" sz="quarter" idx="17" hasCustomPrompt="1"/>
          </p:nvPr>
        </p:nvSpPr>
        <p:spPr>
          <a:xfrm>
            <a:off x="1778000" y="28641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3" name="Text Placeholder 5">
            <a:extLst>
              <a:ext uri="{FF2B5EF4-FFF2-40B4-BE49-F238E27FC236}">
                <a16:creationId xmlns:a16="http://schemas.microsoft.com/office/drawing/2014/main" id="{D04AA3E8-8D6B-6B4E-BDC0-21D53245B216}"/>
              </a:ext>
            </a:extLst>
          </p:cNvPr>
          <p:cNvSpPr>
            <a:spLocks noGrp="1"/>
          </p:cNvSpPr>
          <p:nvPr>
            <p:ph type="body" sz="quarter" idx="18" hasCustomPrompt="1"/>
          </p:nvPr>
        </p:nvSpPr>
        <p:spPr>
          <a:xfrm>
            <a:off x="1778000" y="3854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4" name="Text Placeholder 5">
            <a:extLst>
              <a:ext uri="{FF2B5EF4-FFF2-40B4-BE49-F238E27FC236}">
                <a16:creationId xmlns:a16="http://schemas.microsoft.com/office/drawing/2014/main" id="{2DC318DB-5124-C34F-947C-F5DC04653820}"/>
              </a:ext>
            </a:extLst>
          </p:cNvPr>
          <p:cNvSpPr>
            <a:spLocks noGrp="1"/>
          </p:cNvSpPr>
          <p:nvPr>
            <p:ph type="body" sz="quarter" idx="19" hasCustomPrompt="1"/>
          </p:nvPr>
        </p:nvSpPr>
        <p:spPr>
          <a:xfrm>
            <a:off x="1778000" y="4870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 name="Picture Placeholder 2">
            <a:extLst>
              <a:ext uri="{FF2B5EF4-FFF2-40B4-BE49-F238E27FC236}">
                <a16:creationId xmlns:a16="http://schemas.microsoft.com/office/drawing/2014/main" id="{0633D53B-2ADB-D445-B797-B54A664DE5A6}"/>
              </a:ext>
            </a:extLst>
          </p:cNvPr>
          <p:cNvSpPr>
            <a:spLocks noGrp="1"/>
          </p:cNvSpPr>
          <p:nvPr>
            <p:ph type="pic" sz="quarter" idx="20"/>
          </p:nvPr>
        </p:nvSpPr>
        <p:spPr>
          <a:xfrm>
            <a:off x="6096000" y="-6350"/>
            <a:ext cx="6096000" cy="6864351"/>
          </a:xfrm>
          <a:solidFill>
            <a:schemeClr val="tx1">
              <a:alpha val="21000"/>
            </a:schemeClr>
          </a:solidFill>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20" name="Slide Number Placeholder 2">
            <a:extLst>
              <a:ext uri="{FF2B5EF4-FFF2-40B4-BE49-F238E27FC236}">
                <a16:creationId xmlns:a16="http://schemas.microsoft.com/office/drawing/2014/main" id="{06DBEEE9-B67A-DB4E-8F97-D98EBB3437FA}"/>
              </a:ext>
            </a:extLst>
          </p:cNvPr>
          <p:cNvSpPr>
            <a:spLocks noGrp="1"/>
          </p:cNvSpPr>
          <p:nvPr>
            <p:ph type="sldNum" sz="quarter" idx="21"/>
          </p:nvPr>
        </p:nvSpPr>
        <p:spPr>
          <a:xfrm>
            <a:off x="9037673" y="6178768"/>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E8B595A1-6DEB-452F-8ACD-A4157968ED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1" y="6052971"/>
            <a:ext cx="1372972" cy="616719"/>
          </a:xfrm>
          <a:prstGeom prst="rect">
            <a:avLst/>
          </a:prstGeom>
        </p:spPr>
      </p:pic>
    </p:spTree>
    <p:extLst>
      <p:ext uri="{BB962C8B-B14F-4D97-AF65-F5344CB8AC3E}">
        <p14:creationId xmlns:p14="http://schemas.microsoft.com/office/powerpoint/2010/main" val="33371371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LICQ! Image+Timelin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90B7B7-E1DC-254D-B895-2AF9ADC1D021}"/>
              </a:ext>
            </a:extLst>
          </p:cNvPr>
          <p:cNvSpPr>
            <a:spLocks noGrp="1"/>
          </p:cNvSpPr>
          <p:nvPr>
            <p:ph type="pic" sz="quarter" idx="21"/>
          </p:nvPr>
        </p:nvSpPr>
        <p:spPr>
          <a:xfrm>
            <a:off x="-12700" y="-1"/>
            <a:ext cx="12384089" cy="2825713"/>
          </a:xfrm>
          <a:solidFill>
            <a:schemeClr val="tx1">
              <a:alpha val="20000"/>
            </a:schemeClr>
          </a:solidFill>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0364" y="1757585"/>
            <a:ext cx="6323281" cy="766116"/>
          </a:xfrm>
          <a:prstGeom prst="rect">
            <a:avLst/>
          </a:prstGeom>
        </p:spPr>
      </p:pic>
      <p:cxnSp>
        <p:nvCxnSpPr>
          <p:cNvPr id="16" name="Straight Connector 15">
            <a:extLst>
              <a:ext uri="{FF2B5EF4-FFF2-40B4-BE49-F238E27FC236}">
                <a16:creationId xmlns:a16="http://schemas.microsoft.com/office/drawing/2014/main" id="{2A51CA95-FB8F-6542-85A6-1CB8B96273A2}"/>
              </a:ext>
            </a:extLst>
          </p:cNvPr>
          <p:cNvCxnSpPr>
            <a:cxnSpLocks/>
          </p:cNvCxnSpPr>
          <p:nvPr/>
        </p:nvCxnSpPr>
        <p:spPr>
          <a:xfrm>
            <a:off x="-12700" y="2825715"/>
            <a:ext cx="1220469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4" descr="Dates or Icons">
            <a:extLst>
              <a:ext uri="{FF2B5EF4-FFF2-40B4-BE49-F238E27FC236}">
                <a16:creationId xmlns:a16="http://schemas.microsoft.com/office/drawing/2014/main" id="{E1836C94-9116-6A44-9A37-52B1D6AA144E}"/>
              </a:ext>
            </a:extLst>
          </p:cNvPr>
          <p:cNvSpPr>
            <a:spLocks noGrp="1"/>
          </p:cNvSpPr>
          <p:nvPr>
            <p:ph type="body" sz="quarter" idx="11" hasCustomPrompt="1"/>
          </p:nvPr>
        </p:nvSpPr>
        <p:spPr>
          <a:xfrm>
            <a:off x="1264815"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7" name="Text Placeholder 4" descr="Dates or Icons">
            <a:extLst>
              <a:ext uri="{FF2B5EF4-FFF2-40B4-BE49-F238E27FC236}">
                <a16:creationId xmlns:a16="http://schemas.microsoft.com/office/drawing/2014/main" id="{5ADA231D-BE9F-1A44-816C-F12B525421CA}"/>
              </a:ext>
            </a:extLst>
          </p:cNvPr>
          <p:cNvSpPr>
            <a:spLocks noGrp="1"/>
          </p:cNvSpPr>
          <p:nvPr>
            <p:ph type="body" sz="quarter" idx="12" hasCustomPrompt="1"/>
          </p:nvPr>
        </p:nvSpPr>
        <p:spPr>
          <a:xfrm>
            <a:off x="3383855"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8" name="Text Placeholder 4" descr="Dates or Icons">
            <a:extLst>
              <a:ext uri="{FF2B5EF4-FFF2-40B4-BE49-F238E27FC236}">
                <a16:creationId xmlns:a16="http://schemas.microsoft.com/office/drawing/2014/main" id="{B0EE25D9-DFFA-3F4C-81E9-E2E254AD0808}"/>
              </a:ext>
            </a:extLst>
          </p:cNvPr>
          <p:cNvSpPr>
            <a:spLocks noGrp="1"/>
          </p:cNvSpPr>
          <p:nvPr>
            <p:ph type="body" sz="quarter" idx="13" hasCustomPrompt="1"/>
          </p:nvPr>
        </p:nvSpPr>
        <p:spPr>
          <a:xfrm>
            <a:off x="5502899" y="2233190"/>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9" name="Text Placeholder 4" descr="Dates or Icons">
            <a:extLst>
              <a:ext uri="{FF2B5EF4-FFF2-40B4-BE49-F238E27FC236}">
                <a16:creationId xmlns:a16="http://schemas.microsoft.com/office/drawing/2014/main" id="{63B224B7-3F63-B04E-BC57-FCD123EA5DB2}"/>
              </a:ext>
            </a:extLst>
          </p:cNvPr>
          <p:cNvSpPr>
            <a:spLocks noGrp="1"/>
          </p:cNvSpPr>
          <p:nvPr>
            <p:ph type="body" sz="quarter" idx="14" hasCustomPrompt="1"/>
          </p:nvPr>
        </p:nvSpPr>
        <p:spPr>
          <a:xfrm>
            <a:off x="7630720"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22" name="Text Placeholder 4" descr="Dates or Icons">
            <a:extLst>
              <a:ext uri="{FF2B5EF4-FFF2-40B4-BE49-F238E27FC236}">
                <a16:creationId xmlns:a16="http://schemas.microsoft.com/office/drawing/2014/main" id="{7217A956-3E1C-6248-B49F-E9370819986B}"/>
              </a:ext>
            </a:extLst>
          </p:cNvPr>
          <p:cNvSpPr>
            <a:spLocks noGrp="1"/>
          </p:cNvSpPr>
          <p:nvPr>
            <p:ph type="body" sz="quarter" idx="15" hasCustomPrompt="1"/>
          </p:nvPr>
        </p:nvSpPr>
        <p:spPr>
          <a:xfrm>
            <a:off x="9758543"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24" name="Text Placeholder 5">
            <a:extLst>
              <a:ext uri="{FF2B5EF4-FFF2-40B4-BE49-F238E27FC236}">
                <a16:creationId xmlns:a16="http://schemas.microsoft.com/office/drawing/2014/main" id="{BA4B569B-7C10-4D45-A780-AC7B39B6D84B}"/>
              </a:ext>
            </a:extLst>
          </p:cNvPr>
          <p:cNvSpPr>
            <a:spLocks noGrp="1"/>
          </p:cNvSpPr>
          <p:nvPr>
            <p:ph type="body" sz="quarter" idx="16" hasCustomPrompt="1"/>
          </p:nvPr>
        </p:nvSpPr>
        <p:spPr>
          <a:xfrm>
            <a:off x="91440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25" name="Title 1">
            <a:extLst>
              <a:ext uri="{FF2B5EF4-FFF2-40B4-BE49-F238E27FC236}">
                <a16:creationId xmlns:a16="http://schemas.microsoft.com/office/drawing/2014/main" id="{70998ADD-2553-3044-B22A-2EE9864AE6E4}"/>
              </a:ext>
            </a:extLst>
          </p:cNvPr>
          <p:cNvSpPr>
            <a:spLocks noGrp="1"/>
          </p:cNvSpPr>
          <p:nvPr>
            <p:ph type="ctrTitle" hasCustomPrompt="1"/>
          </p:nvPr>
        </p:nvSpPr>
        <p:spPr>
          <a:xfrm>
            <a:off x="914404" y="5140602"/>
            <a:ext cx="10363201" cy="563524"/>
          </a:xfrm>
        </p:spPr>
        <p:txBody>
          <a:bodyPr anchor="t">
            <a:normAutofit/>
          </a:bodyPr>
          <a:lstStyle>
            <a:lvl1pPr algn="l">
              <a:defRPr sz="3200">
                <a:solidFill>
                  <a:srgbClr val="003296"/>
                </a:solidFill>
              </a:defRPr>
            </a:lvl1pPr>
          </a:lstStyle>
          <a:p>
            <a:r>
              <a:rPr lang="en-US" dirty="0"/>
              <a:t>Title here - Alternate</a:t>
            </a:r>
          </a:p>
        </p:txBody>
      </p:sp>
      <p:cxnSp>
        <p:nvCxnSpPr>
          <p:cNvPr id="27" name="Straight Connector 26">
            <a:extLst>
              <a:ext uri="{FF2B5EF4-FFF2-40B4-BE49-F238E27FC236}">
                <a16:creationId xmlns:a16="http://schemas.microsoft.com/office/drawing/2014/main" id="{FA486747-4B62-1146-902D-4FA3798254A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5">
            <a:extLst>
              <a:ext uri="{FF2B5EF4-FFF2-40B4-BE49-F238E27FC236}">
                <a16:creationId xmlns:a16="http://schemas.microsoft.com/office/drawing/2014/main" id="{A0971EC2-AB4B-8244-958F-3A7473B2CA4D}"/>
              </a:ext>
            </a:extLst>
          </p:cNvPr>
          <p:cNvSpPr>
            <a:spLocks noGrp="1"/>
          </p:cNvSpPr>
          <p:nvPr>
            <p:ph type="body" sz="quarter" idx="17" hasCustomPrompt="1"/>
          </p:nvPr>
        </p:nvSpPr>
        <p:spPr>
          <a:xfrm>
            <a:off x="3041653"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29" name="Text Placeholder 5">
            <a:extLst>
              <a:ext uri="{FF2B5EF4-FFF2-40B4-BE49-F238E27FC236}">
                <a16:creationId xmlns:a16="http://schemas.microsoft.com/office/drawing/2014/main" id="{07010168-B739-7649-9F0F-C18F879CD9F7}"/>
              </a:ext>
            </a:extLst>
          </p:cNvPr>
          <p:cNvSpPr>
            <a:spLocks noGrp="1"/>
          </p:cNvSpPr>
          <p:nvPr>
            <p:ph type="body" sz="quarter" idx="18" hasCustomPrompt="1"/>
          </p:nvPr>
        </p:nvSpPr>
        <p:spPr>
          <a:xfrm>
            <a:off x="516890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0" name="Text Placeholder 5">
            <a:extLst>
              <a:ext uri="{FF2B5EF4-FFF2-40B4-BE49-F238E27FC236}">
                <a16:creationId xmlns:a16="http://schemas.microsoft.com/office/drawing/2014/main" id="{3D66A21B-D9F0-5E47-AACE-66137EE7A356}"/>
              </a:ext>
            </a:extLst>
          </p:cNvPr>
          <p:cNvSpPr>
            <a:spLocks noGrp="1"/>
          </p:cNvSpPr>
          <p:nvPr>
            <p:ph type="body" sz="quarter" idx="19" hasCustomPrompt="1"/>
          </p:nvPr>
        </p:nvSpPr>
        <p:spPr>
          <a:xfrm>
            <a:off x="729615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1" name="Text Placeholder 5">
            <a:extLst>
              <a:ext uri="{FF2B5EF4-FFF2-40B4-BE49-F238E27FC236}">
                <a16:creationId xmlns:a16="http://schemas.microsoft.com/office/drawing/2014/main" id="{15CDF808-A6B5-A642-A3FC-E7C2612EDFAD}"/>
              </a:ext>
            </a:extLst>
          </p:cNvPr>
          <p:cNvSpPr>
            <a:spLocks noGrp="1"/>
          </p:cNvSpPr>
          <p:nvPr>
            <p:ph type="body" sz="quarter" idx="20" hasCustomPrompt="1"/>
          </p:nvPr>
        </p:nvSpPr>
        <p:spPr>
          <a:xfrm>
            <a:off x="9423402"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2" name="Slide Number Placeholder 2">
            <a:extLst>
              <a:ext uri="{FF2B5EF4-FFF2-40B4-BE49-F238E27FC236}">
                <a16:creationId xmlns:a16="http://schemas.microsoft.com/office/drawing/2014/main" id="{206F7364-CD6C-274D-939A-C8AB53BEDEAC}"/>
              </a:ext>
            </a:extLst>
          </p:cNvPr>
          <p:cNvSpPr>
            <a:spLocks noGrp="1"/>
          </p:cNvSpPr>
          <p:nvPr>
            <p:ph type="sldNum" sz="quarter" idx="2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3B1B03FC-34BB-410D-85EA-70E739EAA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0929" y="6053537"/>
            <a:ext cx="1301820" cy="584759"/>
          </a:xfrm>
          <a:prstGeom prst="rect">
            <a:avLst/>
          </a:prstGeom>
        </p:spPr>
      </p:pic>
    </p:spTree>
    <p:extLst>
      <p:ext uri="{BB962C8B-B14F-4D97-AF65-F5344CB8AC3E}">
        <p14:creationId xmlns:p14="http://schemas.microsoft.com/office/powerpoint/2010/main" val="3616540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Bulleted Text</a:t>
            </a:r>
          </a:p>
        </p:txBody>
      </p: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t">
            <a:normAutofit/>
          </a:bodyPr>
          <a:lstStyle>
            <a:lvl1pPr marL="457177" indent="-457177">
              <a:buFont typeface="Arial" panose="020B0604020202020204" pitchFamily="34" charset="0"/>
              <a:buChar char="•"/>
              <a:defRPr sz="2800"/>
            </a:lvl1pPr>
            <a:lvl2pPr marL="800060" indent="-342882">
              <a:buFont typeface="Courier New" panose="02070309020205020404" pitchFamily="49" charset="0"/>
              <a:buChar char="o"/>
              <a:defRPr sz="2400"/>
            </a:lvl2pPr>
            <a:lvl3pPr marL="1257237" indent="-342882">
              <a:buFont typeface="Wingdings" pitchFamily="2" charset="2"/>
              <a:buChar char="§"/>
              <a:defRPr sz="2000"/>
            </a:lvl3pPr>
            <a:lvl4pPr marL="1657268" indent="-285737">
              <a:buFont typeface="Arial" panose="020B0604020202020204" pitchFamily="34" charset="0"/>
              <a:buChar char="•"/>
              <a:defRPr sz="1801"/>
            </a:lvl4pPr>
            <a:lvl5pPr marL="2114446" indent="-285737">
              <a:buFont typeface="Courier New" panose="02070309020205020404" pitchFamily="49" charset="0"/>
              <a:buChar char="o"/>
              <a:defRPr sz="1801"/>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2682917823"/>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2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Bullets and Image</a:t>
            </a:r>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39"/>
          </a:xfrm>
          <a:solidFill>
            <a:schemeClr val="tx1">
              <a:alpha val="21000"/>
            </a:schemeClr>
          </a:solidFill>
        </p:spPr>
        <p:txBody>
          <a:bodyPr/>
          <a:lstStyle>
            <a:lvl1pPr marL="0" marR="0" indent="0" algn="ctr"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342289867"/>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5192D-323C-4BD3-B95D-9A9B738C7D6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ECFDA28-F51E-4335-8DA5-EFB6FAFDEB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7A65BB-9C1E-4AE5-B4B8-7AA9D56583DA}"/>
              </a:ext>
            </a:extLst>
          </p:cNvPr>
          <p:cNvSpPr>
            <a:spLocks noGrp="1"/>
          </p:cNvSpPr>
          <p:nvPr>
            <p:ph type="sldNum" sz="quarter" idx="12"/>
          </p:nvPr>
        </p:nvSpPr>
        <p:spPr/>
        <p:txBody>
          <a:bodyPr/>
          <a:lstStyle/>
          <a:p>
            <a:fld id="{1EA85E74-CFD1-43C2-9168-DB4B3F980C18}" type="slidenum">
              <a:rPr lang="en-US" smtClean="0"/>
              <a:t>‹#›</a:t>
            </a:fld>
            <a:endParaRPr lang="en-US"/>
          </a:p>
        </p:txBody>
      </p:sp>
    </p:spTree>
    <p:extLst>
      <p:ext uri="{BB962C8B-B14F-4D97-AF65-F5344CB8AC3E}">
        <p14:creationId xmlns:p14="http://schemas.microsoft.com/office/powerpoint/2010/main" val="37896047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CLICQ! 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7855" y="2779187"/>
            <a:ext cx="7780276" cy="1468967"/>
          </a:xfrm>
          <a:effectLst/>
        </p:spPr>
        <p:txBody>
          <a:bodyPr anchor="b" anchorCtr="0"/>
          <a:lstStyle>
            <a:lvl1pPr algn="l">
              <a:lnSpc>
                <a:spcPct val="85000"/>
              </a:lnSpc>
              <a:defRPr sz="432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1016005" y="4436535"/>
            <a:ext cx="7443137" cy="1274725"/>
          </a:xfrm>
          <a:effectLst/>
        </p:spPr>
        <p:txBody>
          <a:bodyPr/>
          <a:lstStyle>
            <a:lvl1pPr marL="0" indent="0" algn="l">
              <a:lnSpc>
                <a:spcPct val="85000"/>
              </a:lnSpc>
              <a:buNone/>
              <a:defRPr sz="2880">
                <a:solidFill>
                  <a:schemeClr val="tx1"/>
                </a:solidFill>
                <a:effectLst/>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6" indent="0" algn="ctr">
              <a:buNone/>
              <a:defRPr>
                <a:solidFill>
                  <a:schemeClr val="tx1">
                    <a:tint val="75000"/>
                  </a:schemeClr>
                </a:solidFill>
              </a:defRPr>
            </a:lvl7pPr>
            <a:lvl8pPr marL="3840288" indent="0" algn="ctr">
              <a:buNone/>
              <a:defRPr>
                <a:solidFill>
                  <a:schemeClr val="tx1">
                    <a:tint val="75000"/>
                  </a:schemeClr>
                </a:solidFill>
              </a:defRPr>
            </a:lvl8pPr>
            <a:lvl9pPr marL="4388902" indent="0" algn="ctr">
              <a:buNone/>
              <a:defRPr>
                <a:solidFill>
                  <a:schemeClr val="tx1">
                    <a:tint val="75000"/>
                  </a:schemeClr>
                </a:solidFill>
              </a:defRPr>
            </a:lvl9pPr>
          </a:lstStyle>
          <a:p>
            <a:r>
              <a:rPr lang="en-US"/>
              <a:t>Click to edit Master subtitle style</a:t>
            </a:r>
          </a:p>
        </p:txBody>
      </p:sp>
      <p:pic>
        <p:nvPicPr>
          <p:cNvPr id="5" name="Picture 4">
            <a:extLst>
              <a:ext uri="{FF2B5EF4-FFF2-40B4-BE49-F238E27FC236}">
                <a16:creationId xmlns:a16="http://schemas.microsoft.com/office/drawing/2014/main" id="{607E5970-1ED3-406A-BEAE-3D23354A7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2296" y="282305"/>
            <a:ext cx="4769704" cy="2139163"/>
          </a:xfrm>
          <a:prstGeom prst="rect">
            <a:avLst/>
          </a:prstGeom>
        </p:spPr>
      </p:pic>
    </p:spTree>
    <p:extLst>
      <p:ext uri="{BB962C8B-B14F-4D97-AF65-F5344CB8AC3E}">
        <p14:creationId xmlns:p14="http://schemas.microsoft.com/office/powerpoint/2010/main" val="1349106534"/>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104" y="2239435"/>
            <a:ext cx="11099801" cy="1363133"/>
          </a:xfrm>
        </p:spPr>
        <p:txBody>
          <a:bodyPr anchor="b" anchorCtr="0"/>
          <a:lstStyle>
            <a:lvl1pPr algn="ctr">
              <a:defRPr sz="4320" b="1" cap="all">
                <a:solidFill>
                  <a:schemeClr val="bg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963084" y="3685118"/>
            <a:ext cx="10363200" cy="1157816"/>
          </a:xfrm>
        </p:spPr>
        <p:txBody>
          <a:bodyPr anchor="t" anchorCtr="0"/>
          <a:lstStyle>
            <a:lvl1pPr marL="0" indent="0" algn="ctr">
              <a:buNone/>
              <a:defRPr sz="3120">
                <a:solidFill>
                  <a:schemeClr val="bg1"/>
                </a:solidFill>
                <a:effectLst/>
              </a:defRPr>
            </a:lvl1pPr>
            <a:lvl2pPr marL="548614" indent="0">
              <a:buNone/>
              <a:defRPr sz="2160">
                <a:solidFill>
                  <a:schemeClr val="tx1">
                    <a:tint val="75000"/>
                  </a:schemeClr>
                </a:solidFill>
              </a:defRPr>
            </a:lvl2pPr>
            <a:lvl3pPr marL="1097225" indent="0">
              <a:buNone/>
              <a:defRPr sz="1920">
                <a:solidFill>
                  <a:schemeClr val="tx1">
                    <a:tint val="75000"/>
                  </a:schemeClr>
                </a:solidFill>
              </a:defRPr>
            </a:lvl3pPr>
            <a:lvl4pPr marL="1645838" indent="0">
              <a:buNone/>
              <a:defRPr sz="1680">
                <a:solidFill>
                  <a:schemeClr val="tx1">
                    <a:tint val="75000"/>
                  </a:schemeClr>
                </a:solidFill>
              </a:defRPr>
            </a:lvl4pPr>
            <a:lvl5pPr marL="2194451" indent="0">
              <a:buNone/>
              <a:defRPr sz="1680">
                <a:solidFill>
                  <a:schemeClr val="tx1">
                    <a:tint val="75000"/>
                  </a:schemeClr>
                </a:solidFill>
              </a:defRPr>
            </a:lvl5pPr>
            <a:lvl6pPr marL="2743063" indent="0">
              <a:buNone/>
              <a:defRPr sz="1680">
                <a:solidFill>
                  <a:schemeClr val="tx1">
                    <a:tint val="75000"/>
                  </a:schemeClr>
                </a:solidFill>
              </a:defRPr>
            </a:lvl6pPr>
            <a:lvl7pPr marL="3291676" indent="0">
              <a:buNone/>
              <a:defRPr sz="1680">
                <a:solidFill>
                  <a:schemeClr val="tx1">
                    <a:tint val="75000"/>
                  </a:schemeClr>
                </a:solidFill>
              </a:defRPr>
            </a:lvl7pPr>
            <a:lvl8pPr marL="3840288" indent="0">
              <a:buNone/>
              <a:defRPr sz="1680">
                <a:solidFill>
                  <a:schemeClr val="tx1">
                    <a:tint val="75000"/>
                  </a:schemeClr>
                </a:solidFill>
              </a:defRPr>
            </a:lvl8pPr>
            <a:lvl9pPr marL="4388902" indent="0">
              <a:buNone/>
              <a:defRPr sz="168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905778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CLICQ! Title and Content - Black Text">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rot="5400000">
            <a:off x="-277446" y="277455"/>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sp>
        <p:nvSpPr>
          <p:cNvPr id="7" name="Rectangle 6"/>
          <p:cNvSpPr/>
          <p:nvPr/>
        </p:nvSpPr>
        <p:spPr>
          <a:xfrm rot="5400000">
            <a:off x="5678334"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sp>
        <p:nvSpPr>
          <p:cNvPr id="2" name="Title 1"/>
          <p:cNvSpPr>
            <a:spLocks noGrp="1"/>
          </p:cNvSpPr>
          <p:nvPr>
            <p:ph type="title" hasCustomPrompt="1"/>
          </p:nvPr>
        </p:nvSpPr>
        <p:spPr>
          <a:xfrm>
            <a:off x="867835" y="234565"/>
            <a:ext cx="10834101" cy="801127"/>
          </a:xfrm>
        </p:spPr>
        <p:txBody>
          <a:bodyPr/>
          <a:lstStyle>
            <a:lvl1pPr>
              <a:defRPr>
                <a:solidFill>
                  <a:schemeClr val="tx2"/>
                </a:solidFill>
                <a:effectLst/>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1016003" y="1420285"/>
            <a:ext cx="10756900" cy="4327376"/>
          </a:xfrm>
        </p:spPr>
        <p:txBody>
          <a:bodyPr/>
          <a:lstStyle>
            <a:lvl1pPr marL="272404" indent="-272404">
              <a:buClr>
                <a:schemeClr val="accent1"/>
              </a:buClr>
              <a:buSzPct val="110000"/>
              <a:defRPr sz="2160">
                <a:solidFill>
                  <a:schemeClr val="tx1"/>
                </a:solidFill>
              </a:defRPr>
            </a:lvl1pPr>
            <a:lvl2pPr>
              <a:defRPr sz="2040">
                <a:solidFill>
                  <a:schemeClr val="tx1"/>
                </a:solidFill>
              </a:defRPr>
            </a:lvl2pPr>
            <a:lvl3pPr>
              <a:defRPr sz="1800">
                <a:solidFill>
                  <a:schemeClr val="tx1"/>
                </a:solidFill>
              </a:defRPr>
            </a:lvl3pPr>
          </a:lstStyle>
          <a:p>
            <a:pPr lvl="0"/>
            <a:r>
              <a:rPr lang="en-US"/>
              <a:t>Click to edit Master text styles</a:t>
            </a:r>
          </a:p>
          <a:p>
            <a:pPr lvl="1"/>
            <a:r>
              <a:rPr lang="en-US"/>
              <a:t>Second level</a:t>
            </a:r>
          </a:p>
          <a:p>
            <a:pPr lvl="2"/>
            <a:r>
              <a:rPr lang="en-US"/>
              <a:t>Third level</a:t>
            </a:r>
          </a:p>
        </p:txBody>
      </p:sp>
      <p:pic>
        <p:nvPicPr>
          <p:cNvPr id="5" name="Picture 4" descr="Logo&#10;&#10;Description automatically generated with medium confidence">
            <a:extLst>
              <a:ext uri="{FF2B5EF4-FFF2-40B4-BE49-F238E27FC236}">
                <a16:creationId xmlns:a16="http://schemas.microsoft.com/office/drawing/2014/main" id="{544652B4-8530-4F64-B488-56EB6BD6F8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3390" y="6021124"/>
            <a:ext cx="1988612" cy="891872"/>
          </a:xfrm>
          <a:prstGeom prst="rect">
            <a:avLst/>
          </a:prstGeom>
        </p:spPr>
      </p:pic>
    </p:spTree>
    <p:extLst>
      <p:ext uri="{BB962C8B-B14F-4D97-AF65-F5344CB8AC3E}">
        <p14:creationId xmlns:p14="http://schemas.microsoft.com/office/powerpoint/2010/main" val="25909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LICQ! Subcover">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3" y="2460897"/>
            <a:ext cx="7517220" cy="881180"/>
          </a:xfrm>
        </p:spPr>
        <p:txBody>
          <a:bodyPr anchor="t">
            <a:normAutofit/>
          </a:bodyPr>
          <a:lstStyle>
            <a:lvl1pPr algn="l">
              <a:defRPr sz="4320">
                <a:solidFill>
                  <a:schemeClr val="bg1"/>
                </a:solidFill>
              </a:defRPr>
            </a:lvl1pPr>
          </a:lstStyle>
          <a:p>
            <a:r>
              <a:rPr lang="en-US"/>
              <a:t>Transition Slide</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896456" y="3532139"/>
            <a:ext cx="4724401" cy="385764"/>
          </a:xfrm>
        </p:spPr>
        <p:txBody>
          <a:bodyPr/>
          <a:lstStyle>
            <a:lvl1pPr marL="0" indent="0" algn="l">
              <a:buNone/>
              <a:defRPr sz="2160">
                <a:solidFill>
                  <a:schemeClr val="bg1"/>
                </a:solidFill>
                <a:latin typeface="+mn-lt"/>
              </a:defRPr>
            </a:lvl1pPr>
            <a:lvl2pPr marL="411460" indent="0" algn="ctr">
              <a:buNone/>
              <a:defRPr sz="1800"/>
            </a:lvl2pPr>
            <a:lvl3pPr marL="822919" indent="0" algn="ctr">
              <a:buNone/>
              <a:defRPr sz="1621"/>
            </a:lvl3pPr>
            <a:lvl4pPr marL="1234378" indent="0" algn="ctr">
              <a:buNone/>
              <a:defRPr sz="1440"/>
            </a:lvl4pPr>
            <a:lvl5pPr marL="1645838" indent="0" algn="ctr">
              <a:buNone/>
              <a:defRPr sz="1440"/>
            </a:lvl5pPr>
            <a:lvl6pPr marL="2057298" indent="0" algn="ctr">
              <a:buNone/>
              <a:defRPr sz="1440"/>
            </a:lvl6pPr>
            <a:lvl7pPr marL="2468756" indent="0" algn="ctr">
              <a:buNone/>
              <a:defRPr sz="1440"/>
            </a:lvl7pPr>
            <a:lvl8pPr marL="2880216" indent="0" algn="ctr">
              <a:buNone/>
              <a:defRPr sz="1440"/>
            </a:lvl8pPr>
            <a:lvl9pPr marL="3291676" indent="0" algn="ctr">
              <a:buNone/>
              <a:defRPr sz="1440"/>
            </a:lvl9pPr>
          </a:lstStyle>
          <a:p>
            <a:r>
              <a:rPr lang="en-US"/>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6"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6"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2" y="4763027"/>
            <a:ext cx="6323281" cy="766116"/>
          </a:xfrm>
          <a:prstGeom prst="rect">
            <a:avLst/>
          </a:prstGeom>
        </p:spPr>
      </p:pic>
      <p:sp>
        <p:nvSpPr>
          <p:cNvPr id="9" name="Slide Number Placeholder 2">
            <a:extLst>
              <a:ext uri="{FF2B5EF4-FFF2-40B4-BE49-F238E27FC236}">
                <a16:creationId xmlns:a16="http://schemas.microsoft.com/office/drawing/2014/main" id="{6FC96E6F-A0D6-5F47-80BC-E1490312B76D}"/>
              </a:ext>
            </a:extLst>
          </p:cNvPr>
          <p:cNvSpPr>
            <a:spLocks noGrp="1"/>
          </p:cNvSpPr>
          <p:nvPr>
            <p:ph type="sldNum" sz="quarter" idx="12"/>
          </p:nvPr>
        </p:nvSpPr>
        <p:spPr>
          <a:xfrm>
            <a:off x="9104348" y="6191701"/>
            <a:ext cx="2743200" cy="365125"/>
          </a:xfrm>
        </p:spPr>
        <p:txBody>
          <a:bodyPr/>
          <a:lstStyle>
            <a:lvl1pPr>
              <a:defRPr sz="1261">
                <a:solidFill>
                  <a:schemeClr val="bg1"/>
                </a:solidFill>
              </a:defRPr>
            </a:lvl1pPr>
          </a:lstStyle>
          <a:p>
            <a:fld id="{1EA85E74-CFD1-43C2-9168-DB4B3F980C18}" type="slidenum">
              <a:rPr lang="en-US" smtClean="0"/>
              <a:t>‹#›</a:t>
            </a:fld>
            <a:endParaRPr lang="en-US"/>
          </a:p>
        </p:txBody>
      </p:sp>
      <p:pic>
        <p:nvPicPr>
          <p:cNvPr id="6" name="Picture 5" descr="Logo&#10;&#10;Description automatically generated with medium confidence">
            <a:extLst>
              <a:ext uri="{FF2B5EF4-FFF2-40B4-BE49-F238E27FC236}">
                <a16:creationId xmlns:a16="http://schemas.microsoft.com/office/drawing/2014/main" id="{74CD646B-5836-4379-AD91-0C0CC82A4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6737" y="914402"/>
            <a:ext cx="3398105" cy="1524016"/>
          </a:xfrm>
          <a:prstGeom prst="rect">
            <a:avLst/>
          </a:prstGeom>
        </p:spPr>
      </p:pic>
    </p:spTree>
    <p:extLst>
      <p:ext uri="{BB962C8B-B14F-4D97-AF65-F5344CB8AC3E}">
        <p14:creationId xmlns:p14="http://schemas.microsoft.com/office/powerpoint/2010/main" val="494303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LICQ! Title only + bottom banner">
    <p:bg>
      <p:bgPr>
        <a:solidFill>
          <a:schemeClr val="bg1"/>
        </a:solidFill>
        <a:effectLst/>
      </p:bgPr>
    </p:bg>
    <p:spTree>
      <p:nvGrpSpPr>
        <p:cNvPr id="1" name=""/>
        <p:cNvGrpSpPr/>
        <p:nvPr/>
      </p:nvGrpSpPr>
      <p:grpSpPr>
        <a:xfrm>
          <a:off x="0" y="0"/>
          <a:ext cx="0" cy="0"/>
          <a:chOff x="0" y="0"/>
          <a:chExt cx="0" cy="0"/>
        </a:xfrm>
      </p:grpSpPr>
      <p:sp>
        <p:nvSpPr>
          <p:cNvPr id="39" name="Rectangle 38"/>
          <p:cNvSpPr/>
          <p:nvPr/>
        </p:nvSpPr>
        <p:spPr>
          <a:xfrm rot="5400000">
            <a:off x="5678334"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sp>
        <p:nvSpPr>
          <p:cNvPr id="2" name="Title 1"/>
          <p:cNvSpPr>
            <a:spLocks noGrp="1"/>
          </p:cNvSpPr>
          <p:nvPr>
            <p:ph type="title" hasCustomPrompt="1"/>
          </p:nvPr>
        </p:nvSpPr>
        <p:spPr/>
        <p:txBody>
          <a:bodyPr/>
          <a:lstStyle>
            <a:lvl1pPr algn="l" defTabSz="1097225" rtl="0" eaLnBrk="1" latinLnBrk="0" hangingPunct="1">
              <a:lnSpc>
                <a:spcPct val="85000"/>
              </a:lnSpc>
              <a:spcBef>
                <a:spcPts val="0"/>
              </a:spcBef>
              <a:spcAft>
                <a:spcPts val="1440"/>
              </a:spcAft>
              <a:buNone/>
              <a:defRPr lang="en-US" sz="288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6" y="277455"/>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pic>
        <p:nvPicPr>
          <p:cNvPr id="5" name="Picture 4" descr="Logo&#10;&#10;Description automatically generated with medium confidence">
            <a:extLst>
              <a:ext uri="{FF2B5EF4-FFF2-40B4-BE49-F238E27FC236}">
                <a16:creationId xmlns:a16="http://schemas.microsoft.com/office/drawing/2014/main" id="{C507B23A-A576-4227-87F5-5967891D98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2924" y="6024612"/>
            <a:ext cx="1869077" cy="838261"/>
          </a:xfrm>
          <a:prstGeom prst="rect">
            <a:avLst/>
          </a:prstGeom>
        </p:spPr>
      </p:pic>
    </p:spTree>
    <p:extLst>
      <p:ext uri="{BB962C8B-B14F-4D97-AF65-F5344CB8AC3E}">
        <p14:creationId xmlns:p14="http://schemas.microsoft.com/office/powerpoint/2010/main" val="14871427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LICQ! 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1097225" rtl="0" eaLnBrk="1" latinLnBrk="0" hangingPunct="1">
              <a:lnSpc>
                <a:spcPct val="85000"/>
              </a:lnSpc>
              <a:spcBef>
                <a:spcPts val="0"/>
              </a:spcBef>
              <a:spcAft>
                <a:spcPts val="1440"/>
              </a:spcAft>
              <a:buNone/>
              <a:defRPr lang="en-US" sz="288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6" y="277455"/>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spTree>
    <p:extLst>
      <p:ext uri="{BB962C8B-B14F-4D97-AF65-F5344CB8AC3E}">
        <p14:creationId xmlns:p14="http://schemas.microsoft.com/office/powerpoint/2010/main" val="11436430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LICQ!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761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CLICQ! Subcover">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3" y="2460897"/>
            <a:ext cx="7517220" cy="881180"/>
          </a:xfrm>
        </p:spPr>
        <p:txBody>
          <a:bodyPr anchor="t">
            <a:normAutofit/>
          </a:bodyPr>
          <a:lstStyle>
            <a:lvl1pPr algn="l">
              <a:defRPr sz="4320">
                <a:solidFill>
                  <a:schemeClr val="bg1"/>
                </a:solidFill>
              </a:defRPr>
            </a:lvl1pPr>
          </a:lstStyle>
          <a:p>
            <a:r>
              <a:rPr lang="en-US"/>
              <a:t>Transition Slide</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896456" y="3532139"/>
            <a:ext cx="4724401" cy="385764"/>
          </a:xfrm>
        </p:spPr>
        <p:txBody>
          <a:bodyPr/>
          <a:lstStyle>
            <a:lvl1pPr marL="0" indent="0" algn="l">
              <a:buNone/>
              <a:defRPr sz="2160">
                <a:solidFill>
                  <a:schemeClr val="bg1"/>
                </a:solidFill>
                <a:latin typeface="+mn-lt"/>
              </a:defRPr>
            </a:lvl1pPr>
            <a:lvl2pPr marL="411460" indent="0" algn="ctr">
              <a:buNone/>
              <a:defRPr sz="1800"/>
            </a:lvl2pPr>
            <a:lvl3pPr marL="822919" indent="0" algn="ctr">
              <a:buNone/>
              <a:defRPr sz="1621"/>
            </a:lvl3pPr>
            <a:lvl4pPr marL="1234378" indent="0" algn="ctr">
              <a:buNone/>
              <a:defRPr sz="1440"/>
            </a:lvl4pPr>
            <a:lvl5pPr marL="1645838" indent="0" algn="ctr">
              <a:buNone/>
              <a:defRPr sz="1440"/>
            </a:lvl5pPr>
            <a:lvl6pPr marL="2057298" indent="0" algn="ctr">
              <a:buNone/>
              <a:defRPr sz="1440"/>
            </a:lvl6pPr>
            <a:lvl7pPr marL="2468756" indent="0" algn="ctr">
              <a:buNone/>
              <a:defRPr sz="1440"/>
            </a:lvl7pPr>
            <a:lvl8pPr marL="2880216" indent="0" algn="ctr">
              <a:buNone/>
              <a:defRPr sz="1440"/>
            </a:lvl8pPr>
            <a:lvl9pPr marL="3291676" indent="0" algn="ctr">
              <a:buNone/>
              <a:defRPr sz="1440"/>
            </a:lvl9pPr>
          </a:lstStyle>
          <a:p>
            <a:r>
              <a:rPr lang="en-US"/>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6"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6"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2" y="4763027"/>
            <a:ext cx="6323281" cy="766116"/>
          </a:xfrm>
          <a:prstGeom prst="rect">
            <a:avLst/>
          </a:prstGeom>
        </p:spPr>
      </p:pic>
      <p:sp>
        <p:nvSpPr>
          <p:cNvPr id="9" name="Slide Number Placeholder 2">
            <a:extLst>
              <a:ext uri="{FF2B5EF4-FFF2-40B4-BE49-F238E27FC236}">
                <a16:creationId xmlns:a16="http://schemas.microsoft.com/office/drawing/2014/main" id="{6FC96E6F-A0D6-5F47-80BC-E1490312B76D}"/>
              </a:ext>
            </a:extLst>
          </p:cNvPr>
          <p:cNvSpPr>
            <a:spLocks noGrp="1"/>
          </p:cNvSpPr>
          <p:nvPr>
            <p:ph type="sldNum" sz="quarter" idx="12"/>
          </p:nvPr>
        </p:nvSpPr>
        <p:spPr>
          <a:xfrm>
            <a:off x="9104348" y="6191701"/>
            <a:ext cx="2743200" cy="365125"/>
          </a:xfrm>
        </p:spPr>
        <p:txBody>
          <a:bodyPr/>
          <a:lstStyle>
            <a:lvl1pPr>
              <a:defRPr sz="1261">
                <a:solidFill>
                  <a:schemeClr val="bg1"/>
                </a:solidFill>
              </a:defRPr>
            </a:lvl1pPr>
          </a:lstStyle>
          <a:p>
            <a:fld id="{1EA85E74-CFD1-43C2-9168-DB4B3F980C18}" type="slidenum">
              <a:rPr lang="en-US" smtClean="0"/>
              <a:t>‹#›</a:t>
            </a:fld>
            <a:endParaRPr lang="en-US"/>
          </a:p>
        </p:txBody>
      </p:sp>
      <p:pic>
        <p:nvPicPr>
          <p:cNvPr id="6" name="Picture 5" descr="Logo&#10;&#10;Description automatically generated with medium confidence">
            <a:extLst>
              <a:ext uri="{FF2B5EF4-FFF2-40B4-BE49-F238E27FC236}">
                <a16:creationId xmlns:a16="http://schemas.microsoft.com/office/drawing/2014/main" id="{74CD646B-5836-4379-AD91-0C0CC82A4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6737" y="914402"/>
            <a:ext cx="3398105" cy="1524016"/>
          </a:xfrm>
          <a:prstGeom prst="rect">
            <a:avLst/>
          </a:prstGeom>
        </p:spPr>
      </p:pic>
    </p:spTree>
    <p:extLst>
      <p:ext uri="{BB962C8B-B14F-4D97-AF65-F5344CB8AC3E}">
        <p14:creationId xmlns:p14="http://schemas.microsoft.com/office/powerpoint/2010/main" val="26708456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89588" y="2956249"/>
            <a:ext cx="10363200" cy="1157816"/>
          </a:xfrm>
        </p:spPr>
        <p:txBody>
          <a:bodyPr anchor="ctr" anchorCtr="0"/>
          <a:lstStyle>
            <a:lvl1pPr marL="0" indent="0" algn="ctr">
              <a:buNone/>
              <a:defRPr sz="4320" baseline="0">
                <a:solidFill>
                  <a:schemeClr val="bg1"/>
                </a:solidFill>
                <a:effectLst/>
              </a:defRPr>
            </a:lvl1pPr>
            <a:lvl2pPr marL="548599" indent="0">
              <a:buNone/>
              <a:defRPr sz="2160">
                <a:solidFill>
                  <a:schemeClr val="tx1">
                    <a:tint val="75000"/>
                  </a:schemeClr>
                </a:solidFill>
              </a:defRPr>
            </a:lvl2pPr>
            <a:lvl3pPr marL="1097200" indent="0">
              <a:buNone/>
              <a:defRPr sz="1920">
                <a:solidFill>
                  <a:schemeClr val="tx1">
                    <a:tint val="75000"/>
                  </a:schemeClr>
                </a:solidFill>
              </a:defRPr>
            </a:lvl3pPr>
            <a:lvl4pPr marL="1645798" indent="0">
              <a:buNone/>
              <a:defRPr sz="1680">
                <a:solidFill>
                  <a:schemeClr val="tx1">
                    <a:tint val="75000"/>
                  </a:schemeClr>
                </a:solidFill>
              </a:defRPr>
            </a:lvl4pPr>
            <a:lvl5pPr marL="2194397" indent="0">
              <a:buNone/>
              <a:defRPr sz="1680">
                <a:solidFill>
                  <a:schemeClr val="tx1">
                    <a:tint val="75000"/>
                  </a:schemeClr>
                </a:solidFill>
              </a:defRPr>
            </a:lvl5pPr>
            <a:lvl6pPr marL="2742995" indent="0">
              <a:buNone/>
              <a:defRPr sz="1680">
                <a:solidFill>
                  <a:schemeClr val="tx1">
                    <a:tint val="75000"/>
                  </a:schemeClr>
                </a:solidFill>
              </a:defRPr>
            </a:lvl6pPr>
            <a:lvl7pPr marL="3291594" indent="0">
              <a:buNone/>
              <a:defRPr sz="1680">
                <a:solidFill>
                  <a:schemeClr val="tx1">
                    <a:tint val="75000"/>
                  </a:schemeClr>
                </a:solidFill>
              </a:defRPr>
            </a:lvl7pPr>
            <a:lvl8pPr marL="3840192" indent="0">
              <a:buNone/>
              <a:defRPr sz="1680">
                <a:solidFill>
                  <a:schemeClr val="tx1">
                    <a:tint val="75000"/>
                  </a:schemeClr>
                </a:solidFill>
              </a:defRPr>
            </a:lvl8pPr>
            <a:lvl9pPr marL="4388791" indent="0">
              <a:buNone/>
              <a:defRPr sz="1680">
                <a:solidFill>
                  <a:schemeClr val="tx1">
                    <a:tint val="75000"/>
                  </a:schemeClr>
                </a:solidFill>
              </a:defRPr>
            </a:lvl9pPr>
          </a:lstStyle>
          <a:p>
            <a:pPr lvl="0"/>
            <a:r>
              <a:rPr lang="en-US" dirty="0"/>
              <a:t>Transition Slide</a:t>
            </a:r>
          </a:p>
        </p:txBody>
      </p:sp>
    </p:spTree>
    <p:extLst>
      <p:ext uri="{BB962C8B-B14F-4D97-AF65-F5344CB8AC3E}">
        <p14:creationId xmlns:p14="http://schemas.microsoft.com/office/powerpoint/2010/main" val="10422621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_CLICQ! White-Bulleted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4" y="-5729054"/>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2880">
                <a:solidFill>
                  <a:srgbClr val="003296"/>
                </a:solidFill>
              </a:defRPr>
            </a:lvl1pPr>
          </a:lstStyle>
          <a:p>
            <a:r>
              <a:rPr lang="en-US" dirty="0"/>
              <a:t>Title here – Bulleted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486D739B-9A04-403F-898F-691ACE851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4806" y="6071404"/>
            <a:ext cx="1290905" cy="579856"/>
          </a:xfrm>
          <a:prstGeom prst="rect">
            <a:avLst/>
          </a:prstGeom>
        </p:spPr>
      </p:pic>
    </p:spTree>
    <p:extLst>
      <p:ext uri="{BB962C8B-B14F-4D97-AF65-F5344CB8AC3E}">
        <p14:creationId xmlns:p14="http://schemas.microsoft.com/office/powerpoint/2010/main" val="3026806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_CLICQ! White-Just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4" y="-5729054"/>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2880">
                <a:solidFill>
                  <a:srgbClr val="003296"/>
                </a:solidFill>
              </a:defRPr>
            </a:lvl1pPr>
          </a:lstStyle>
          <a:p>
            <a:r>
              <a:rPr lang="en-US" dirty="0"/>
              <a:t>Title here – Just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40"/>
          </a:xfrm>
        </p:spPr>
        <p:txBody>
          <a:bodyPr anchor="ctr">
            <a:normAutofit/>
          </a:bodyPr>
          <a:lstStyle>
            <a:lvl1pPr marL="0" indent="0" algn="ctr">
              <a:buFont typeface="Arial" panose="020B0604020202020204" pitchFamily="34" charset="0"/>
              <a:buNone/>
              <a:defRPr sz="2520">
                <a:solidFill>
                  <a:schemeClr val="tx1"/>
                </a:solidFill>
              </a:defRPr>
            </a:lvl1pPr>
            <a:lvl2pPr marL="411460" indent="0">
              <a:buFont typeface="Courier New" panose="02070309020205020404" pitchFamily="49" charset="0"/>
              <a:buNone/>
              <a:defRPr sz="2160"/>
            </a:lvl2pPr>
            <a:lvl3pPr marL="1131514" indent="-308594">
              <a:buFont typeface="Wingdings" pitchFamily="2" charset="2"/>
              <a:buChar char="§"/>
              <a:defRPr sz="1800"/>
            </a:lvl3pPr>
            <a:lvl4pPr marL="1491541" indent="-257164">
              <a:buFont typeface="Arial" panose="020B0604020202020204" pitchFamily="34" charset="0"/>
              <a:buChar char="•"/>
              <a:defRPr sz="1621"/>
            </a:lvl4pPr>
            <a:lvl5pPr marL="1903002" indent="-257164">
              <a:buFont typeface="Courier New" panose="02070309020205020404" pitchFamily="49" charset="0"/>
              <a:buChar char="o"/>
              <a:defRPr sz="1621"/>
            </a:lvl5pPr>
          </a:lstStyle>
          <a:p>
            <a:pPr lvl="0"/>
            <a:r>
              <a:rPr lang="en-US" dirty="0"/>
              <a:t>Information or a quote can go here in the middle.</a:t>
            </a:r>
          </a:p>
        </p:txBody>
      </p:sp>
      <p:sp>
        <p:nvSpPr>
          <p:cNvPr id="12" name="Slide Number Placeholder 2">
            <a:extLst>
              <a:ext uri="{FF2B5EF4-FFF2-40B4-BE49-F238E27FC236}">
                <a16:creationId xmlns:a16="http://schemas.microsoft.com/office/drawing/2014/main" id="{A560D025-24FF-A246-B49D-F88BAD1C2482}"/>
              </a:ext>
            </a:extLst>
          </p:cNvPr>
          <p:cNvSpPr>
            <a:spLocks noGrp="1"/>
          </p:cNvSpPr>
          <p:nvPr>
            <p:ph type="sldNum" sz="quarter" idx="12"/>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D8DF445D-A118-4555-8C9C-6ADB8E7CF3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0962" y="6065220"/>
            <a:ext cx="1275260" cy="572828"/>
          </a:xfrm>
          <a:prstGeom prst="rect">
            <a:avLst/>
          </a:prstGeom>
        </p:spPr>
      </p:pic>
    </p:spTree>
    <p:extLst>
      <p:ext uri="{BB962C8B-B14F-4D97-AF65-F5344CB8AC3E}">
        <p14:creationId xmlns:p14="http://schemas.microsoft.com/office/powerpoint/2010/main" val="3819880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_CLICQ! White-Bullets &amp;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4" y="-5729054"/>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2880">
                <a:solidFill>
                  <a:srgbClr val="003296"/>
                </a:solidFill>
              </a:defRPr>
            </a:lvl1pPr>
          </a:lstStyle>
          <a:p>
            <a:r>
              <a:rPr lang="en-US" dirty="0"/>
              <a:t>Title Here – Bullets and Image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40"/>
          </a:xfrm>
          <a:solidFill>
            <a:schemeClr val="tx1">
              <a:alpha val="21000"/>
            </a:schemeClr>
          </a:solidFill>
        </p:spPr>
        <p:txBody>
          <a:bodyPr/>
          <a:lstStyle>
            <a:lvl1pPr marL="0" marR="0" indent="0" algn="ctr"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9"/>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6BDBB4C8-78A3-476E-8AFA-3C56FFD6A0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3160" y="6181481"/>
            <a:ext cx="1174440" cy="527542"/>
          </a:xfrm>
          <a:prstGeom prst="rect">
            <a:avLst/>
          </a:prstGeom>
        </p:spPr>
      </p:pic>
    </p:spTree>
    <p:extLst>
      <p:ext uri="{BB962C8B-B14F-4D97-AF65-F5344CB8AC3E}">
        <p14:creationId xmlns:p14="http://schemas.microsoft.com/office/powerpoint/2010/main" val="1391182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LICQ! White-Bullets &amp; Char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4" y="-5729054"/>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2880">
                <a:solidFill>
                  <a:srgbClr val="003296"/>
                </a:solidFill>
              </a:defRPr>
            </a:lvl1pPr>
          </a:lstStyle>
          <a:p>
            <a:r>
              <a:rPr lang="en-US" dirty="0"/>
              <a:t>Title Here – Bullets and Chart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803ED863-68C1-4147-905D-3853161920E0}"/>
              </a:ext>
            </a:extLst>
          </p:cNvPr>
          <p:cNvSpPr>
            <a:spLocks noGrp="1"/>
          </p:cNvSpPr>
          <p:nvPr>
            <p:ph type="chart" sz="quarter" idx="11"/>
          </p:nvPr>
        </p:nvSpPr>
        <p:spPr>
          <a:xfrm>
            <a:off x="6553203" y="1743076"/>
            <a:ext cx="4724400" cy="3881440"/>
          </a:xfrm>
        </p:spPr>
        <p:txBody>
          <a:bodyPr anchor="ctr"/>
          <a:lstStyle>
            <a:lvl1pPr algn="ctr">
              <a:defRPr>
                <a:solidFill>
                  <a:schemeClr val="tx1"/>
                </a:solidFill>
              </a:defRPr>
            </a:lvl1pPr>
          </a:lstStyle>
          <a:p>
            <a:r>
              <a:rPr lang="en-US"/>
              <a:t>Click icon to add chart</a:t>
            </a:r>
            <a:endParaRPr lang="en-US" dirty="0"/>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5" name="Slide Number Placeholder 2">
            <a:extLst>
              <a:ext uri="{FF2B5EF4-FFF2-40B4-BE49-F238E27FC236}">
                <a16:creationId xmlns:a16="http://schemas.microsoft.com/office/drawing/2014/main" id="{2D6D9889-814E-8E49-BB47-5B650AD58051}"/>
              </a:ext>
            </a:extLst>
          </p:cNvPr>
          <p:cNvSpPr>
            <a:spLocks noGrp="1"/>
          </p:cNvSpPr>
          <p:nvPr>
            <p:ph type="sldNum" sz="quarter" idx="13"/>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7861281D-07F8-4B4C-AF54-6DDCEB322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1817" y="6094810"/>
            <a:ext cx="1186689" cy="533044"/>
          </a:xfrm>
          <a:prstGeom prst="rect">
            <a:avLst/>
          </a:prstGeom>
        </p:spPr>
      </p:pic>
    </p:spTree>
    <p:extLst>
      <p:ext uri="{BB962C8B-B14F-4D97-AF65-F5344CB8AC3E}">
        <p14:creationId xmlns:p14="http://schemas.microsoft.com/office/powerpoint/2010/main" val="448980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LICQ! Image+Content">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ABA5A3A-4691-2C48-8C4C-1050F03685DE}"/>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AFB4441-9DFA-5F45-962A-81DB39761403}"/>
              </a:ext>
            </a:extLst>
          </p:cNvPr>
          <p:cNvSpPr>
            <a:spLocks noGrp="1"/>
          </p:cNvSpPr>
          <p:nvPr>
            <p:ph type="ctrTitle" hasCustomPrompt="1"/>
          </p:nvPr>
        </p:nvSpPr>
        <p:spPr>
          <a:xfrm>
            <a:off x="6553202" y="934426"/>
            <a:ext cx="4724401" cy="563524"/>
          </a:xfrm>
        </p:spPr>
        <p:txBody>
          <a:bodyPr anchor="t">
            <a:normAutofit/>
          </a:bodyPr>
          <a:lstStyle>
            <a:lvl1pPr algn="l">
              <a:defRPr sz="2880">
                <a:solidFill>
                  <a:srgbClr val="003296"/>
                </a:solidFill>
              </a:defRPr>
            </a:lvl1pPr>
          </a:lstStyle>
          <a:p>
            <a:r>
              <a:rPr lang="en-US" dirty="0"/>
              <a:t>Title Area - Alternate </a:t>
            </a:r>
          </a:p>
        </p:txBody>
      </p:sp>
      <p:sp>
        <p:nvSpPr>
          <p:cNvPr id="19" name="Rectangle 18">
            <a:extLst>
              <a:ext uri="{FF2B5EF4-FFF2-40B4-BE49-F238E27FC236}">
                <a16:creationId xmlns:a16="http://schemas.microsoft.com/office/drawing/2014/main" id="{2E93C2AF-011C-8044-9429-C33BADE417FE}"/>
              </a:ext>
            </a:extLst>
          </p:cNvPr>
          <p:cNvSpPr/>
          <p:nvPr/>
        </p:nvSpPr>
        <p:spPr>
          <a:xfrm>
            <a:off x="3" y="0"/>
            <a:ext cx="457200" cy="6868756"/>
          </a:xfrm>
          <a:prstGeom prst="rect">
            <a:avLst/>
          </a:prstGeom>
          <a:gradFill>
            <a:gsLst>
              <a:gs pos="20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3" name="Picture Placeholder 2">
            <a:extLst>
              <a:ext uri="{FF2B5EF4-FFF2-40B4-BE49-F238E27FC236}">
                <a16:creationId xmlns:a16="http://schemas.microsoft.com/office/drawing/2014/main" id="{235EC2E8-2543-4649-8D59-623D57F87097}"/>
              </a:ext>
            </a:extLst>
          </p:cNvPr>
          <p:cNvSpPr>
            <a:spLocks noGrp="1"/>
          </p:cNvSpPr>
          <p:nvPr>
            <p:ph type="pic" sz="quarter" idx="12"/>
          </p:nvPr>
        </p:nvSpPr>
        <p:spPr>
          <a:xfrm>
            <a:off x="457202" y="0"/>
            <a:ext cx="5270500" cy="6858000"/>
          </a:xfrm>
          <a:solidFill>
            <a:schemeClr val="tx1">
              <a:alpha val="20000"/>
            </a:schemeClr>
          </a:solidFill>
          <a:ln>
            <a:noFill/>
          </a:ln>
        </p:spPr>
        <p:txBody>
          <a:bodyPr/>
          <a:lstStyle>
            <a:lvl1pPr marL="0" marR="0" indent="0" algn="l"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sp>
        <p:nvSpPr>
          <p:cNvPr id="9" name="Text Placeholder 5">
            <a:extLst>
              <a:ext uri="{FF2B5EF4-FFF2-40B4-BE49-F238E27FC236}">
                <a16:creationId xmlns:a16="http://schemas.microsoft.com/office/drawing/2014/main" id="{E7D05C2A-A64D-3645-BAEB-CFB7B8B8D869}"/>
              </a:ext>
            </a:extLst>
          </p:cNvPr>
          <p:cNvSpPr>
            <a:spLocks noGrp="1"/>
          </p:cNvSpPr>
          <p:nvPr>
            <p:ph type="body" sz="quarter" idx="13" hasCustomPrompt="1"/>
          </p:nvPr>
        </p:nvSpPr>
        <p:spPr>
          <a:xfrm>
            <a:off x="6566452" y="1743076"/>
            <a:ext cx="47244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1" name="Slide Number Placeholder 2">
            <a:extLst>
              <a:ext uri="{FF2B5EF4-FFF2-40B4-BE49-F238E27FC236}">
                <a16:creationId xmlns:a16="http://schemas.microsoft.com/office/drawing/2014/main" id="{4D5B6E44-9321-7345-A9CE-4D885F65602D}"/>
              </a:ext>
            </a:extLst>
          </p:cNvPr>
          <p:cNvSpPr>
            <a:spLocks noGrp="1"/>
          </p:cNvSpPr>
          <p:nvPr>
            <p:ph type="sldNum" sz="quarter" idx="14"/>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FC236C83-05D4-4D44-A5F1-B24CAA5DE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221" y="6092220"/>
            <a:ext cx="1198227" cy="538225"/>
          </a:xfrm>
          <a:prstGeom prst="rect">
            <a:avLst/>
          </a:prstGeom>
        </p:spPr>
      </p:pic>
    </p:spTree>
    <p:extLst>
      <p:ext uri="{BB962C8B-B14F-4D97-AF65-F5344CB8AC3E}">
        <p14:creationId xmlns:p14="http://schemas.microsoft.com/office/powerpoint/2010/main" val="2576869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89588" y="2956249"/>
            <a:ext cx="10363200" cy="1157816"/>
          </a:xfrm>
        </p:spPr>
        <p:txBody>
          <a:bodyPr anchor="ctr" anchorCtr="0"/>
          <a:lstStyle>
            <a:lvl1pPr marL="0" indent="0" algn="ctr">
              <a:buNone/>
              <a:defRPr sz="4320" baseline="0">
                <a:solidFill>
                  <a:schemeClr val="bg1"/>
                </a:solidFill>
                <a:effectLst/>
              </a:defRPr>
            </a:lvl1pPr>
            <a:lvl2pPr marL="548599" indent="0">
              <a:buNone/>
              <a:defRPr sz="2160">
                <a:solidFill>
                  <a:schemeClr val="tx1">
                    <a:tint val="75000"/>
                  </a:schemeClr>
                </a:solidFill>
              </a:defRPr>
            </a:lvl2pPr>
            <a:lvl3pPr marL="1097200" indent="0">
              <a:buNone/>
              <a:defRPr sz="1920">
                <a:solidFill>
                  <a:schemeClr val="tx1">
                    <a:tint val="75000"/>
                  </a:schemeClr>
                </a:solidFill>
              </a:defRPr>
            </a:lvl3pPr>
            <a:lvl4pPr marL="1645798" indent="0">
              <a:buNone/>
              <a:defRPr sz="1680">
                <a:solidFill>
                  <a:schemeClr val="tx1">
                    <a:tint val="75000"/>
                  </a:schemeClr>
                </a:solidFill>
              </a:defRPr>
            </a:lvl4pPr>
            <a:lvl5pPr marL="2194397" indent="0">
              <a:buNone/>
              <a:defRPr sz="1680">
                <a:solidFill>
                  <a:schemeClr val="tx1">
                    <a:tint val="75000"/>
                  </a:schemeClr>
                </a:solidFill>
              </a:defRPr>
            </a:lvl5pPr>
            <a:lvl6pPr marL="2742995" indent="0">
              <a:buNone/>
              <a:defRPr sz="1680">
                <a:solidFill>
                  <a:schemeClr val="tx1">
                    <a:tint val="75000"/>
                  </a:schemeClr>
                </a:solidFill>
              </a:defRPr>
            </a:lvl6pPr>
            <a:lvl7pPr marL="3291594" indent="0">
              <a:buNone/>
              <a:defRPr sz="1680">
                <a:solidFill>
                  <a:schemeClr val="tx1">
                    <a:tint val="75000"/>
                  </a:schemeClr>
                </a:solidFill>
              </a:defRPr>
            </a:lvl7pPr>
            <a:lvl8pPr marL="3840192" indent="0">
              <a:buNone/>
              <a:defRPr sz="1680">
                <a:solidFill>
                  <a:schemeClr val="tx1">
                    <a:tint val="75000"/>
                  </a:schemeClr>
                </a:solidFill>
              </a:defRPr>
            </a:lvl8pPr>
            <a:lvl9pPr marL="4388791" indent="0">
              <a:buNone/>
              <a:defRPr sz="1680">
                <a:solidFill>
                  <a:schemeClr val="tx1">
                    <a:tint val="75000"/>
                  </a:schemeClr>
                </a:solidFill>
              </a:defRPr>
            </a:lvl9pPr>
          </a:lstStyle>
          <a:p>
            <a:pPr lvl="0"/>
            <a:r>
              <a:rPr lang="en-US" dirty="0"/>
              <a:t>Transition Slide</a:t>
            </a:r>
          </a:p>
        </p:txBody>
      </p:sp>
    </p:spTree>
    <p:extLst>
      <p:ext uri="{BB962C8B-B14F-4D97-AF65-F5344CB8AC3E}">
        <p14:creationId xmlns:p14="http://schemas.microsoft.com/office/powerpoint/2010/main" val="3461075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LICQ! Image+Steps">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1438DF6-DB6E-9241-ADB6-D020994F88B8}"/>
              </a:ext>
            </a:extLst>
          </p:cNvPr>
          <p:cNvSpPr>
            <a:spLocks noGrp="1"/>
          </p:cNvSpPr>
          <p:nvPr>
            <p:ph type="body" sz="quarter" idx="12" hasCustomPrompt="1"/>
          </p:nvPr>
        </p:nvSpPr>
        <p:spPr>
          <a:xfrm>
            <a:off x="1244575" y="2200898"/>
            <a:ext cx="18288" cy="3271624"/>
          </a:xfrm>
          <a:prstGeom prst="rect">
            <a:avLst/>
          </a:prstGeom>
          <a:solidFill>
            <a:schemeClr val="accent3"/>
          </a:solidFill>
        </p:spPr>
        <p:txBody>
          <a:bodyPr/>
          <a:lstStyle>
            <a:lvl1pPr marL="0" indent="0">
              <a:buNone/>
              <a:defRPr/>
            </a:lvl1pPr>
          </a:lstStyle>
          <a:p>
            <a:pPr lvl="0"/>
            <a:r>
              <a:rPr lang="en-US"/>
              <a:t> </a:t>
            </a:r>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6"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22C05A-A49F-F549-8EEE-2732FAE79548}"/>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9CF4D8F-53B0-C741-9F8E-A6E705679F52}"/>
              </a:ext>
            </a:extLst>
          </p:cNvPr>
          <p:cNvSpPr>
            <a:spLocks noGrp="1"/>
          </p:cNvSpPr>
          <p:nvPr>
            <p:ph type="body" sz="quarter" idx="11" hasCustomPrompt="1"/>
          </p:nvPr>
        </p:nvSpPr>
        <p:spPr>
          <a:xfrm>
            <a:off x="914404" y="1901341"/>
            <a:ext cx="660347" cy="660347"/>
          </a:xfrm>
          <a:prstGeom prst="ellipse">
            <a:avLst/>
          </a:prstGeom>
          <a:solidFill>
            <a:schemeClr val="bg1"/>
          </a:solidFill>
          <a:ln w="19050">
            <a:solidFill>
              <a:schemeClr val="accent1">
                <a:lumMod val="60000"/>
                <a:lumOff val="40000"/>
              </a:schemeClr>
            </a:solidFill>
          </a:ln>
        </p:spPr>
        <p:txBody>
          <a:bodyPr anchor="b"/>
          <a:lstStyle>
            <a:lvl2pPr marL="11430" indent="0" algn="ctr">
              <a:buNone/>
              <a:tabLst/>
              <a:defRPr>
                <a:solidFill>
                  <a:schemeClr val="accent1">
                    <a:lumMod val="60000"/>
                    <a:lumOff val="40000"/>
                  </a:schemeClr>
                </a:solidFill>
              </a:defRPr>
            </a:lvl2pPr>
          </a:lstStyle>
          <a:p>
            <a:pPr lvl="1"/>
            <a:r>
              <a:rPr lang="en-US"/>
              <a:t> </a:t>
            </a:r>
          </a:p>
        </p:txBody>
      </p:sp>
      <p:sp>
        <p:nvSpPr>
          <p:cNvPr id="18" name="Text Placeholder 4">
            <a:extLst>
              <a:ext uri="{FF2B5EF4-FFF2-40B4-BE49-F238E27FC236}">
                <a16:creationId xmlns:a16="http://schemas.microsoft.com/office/drawing/2014/main" id="{D52E452A-B5A1-0E48-8D1F-BFCDCFF4693A}"/>
              </a:ext>
            </a:extLst>
          </p:cNvPr>
          <p:cNvSpPr>
            <a:spLocks noGrp="1"/>
          </p:cNvSpPr>
          <p:nvPr>
            <p:ph type="body" sz="quarter" idx="13" hasCustomPrompt="1"/>
          </p:nvPr>
        </p:nvSpPr>
        <p:spPr>
          <a:xfrm>
            <a:off x="914404" y="2825167"/>
            <a:ext cx="660347" cy="660347"/>
          </a:xfrm>
          <a:prstGeom prst="ellipse">
            <a:avLst/>
          </a:prstGeom>
          <a:solidFill>
            <a:schemeClr val="bg1"/>
          </a:solidFill>
          <a:ln w="19050">
            <a:solidFill>
              <a:schemeClr val="accent1">
                <a:lumMod val="60000"/>
                <a:lumOff val="40000"/>
              </a:schemeClr>
            </a:solidFill>
          </a:ln>
        </p:spPr>
        <p:txBody>
          <a:bodyPr anchor="b"/>
          <a:lstStyle>
            <a:lvl2pPr marL="11430" indent="0" algn="ctr">
              <a:buNone/>
              <a:tabLst/>
              <a:defRPr>
                <a:solidFill>
                  <a:schemeClr val="accent1">
                    <a:lumMod val="60000"/>
                    <a:lumOff val="40000"/>
                  </a:schemeClr>
                </a:solidFill>
              </a:defRPr>
            </a:lvl2pPr>
          </a:lstStyle>
          <a:p>
            <a:pPr lvl="1"/>
            <a:r>
              <a:rPr lang="en-US"/>
              <a:t> </a:t>
            </a:r>
          </a:p>
        </p:txBody>
      </p:sp>
      <p:sp>
        <p:nvSpPr>
          <p:cNvPr id="19" name="Text Placeholder 4">
            <a:extLst>
              <a:ext uri="{FF2B5EF4-FFF2-40B4-BE49-F238E27FC236}">
                <a16:creationId xmlns:a16="http://schemas.microsoft.com/office/drawing/2014/main" id="{450A6E0E-AE92-BE4C-BD96-A472FEDC484A}"/>
              </a:ext>
            </a:extLst>
          </p:cNvPr>
          <p:cNvSpPr>
            <a:spLocks noGrp="1"/>
          </p:cNvSpPr>
          <p:nvPr>
            <p:ph type="body" sz="quarter" idx="14" hasCustomPrompt="1"/>
          </p:nvPr>
        </p:nvSpPr>
        <p:spPr>
          <a:xfrm>
            <a:off x="914404" y="3833834"/>
            <a:ext cx="660347" cy="660347"/>
          </a:xfrm>
          <a:prstGeom prst="ellipse">
            <a:avLst/>
          </a:prstGeom>
          <a:solidFill>
            <a:schemeClr val="bg1"/>
          </a:solidFill>
          <a:ln w="19050">
            <a:solidFill>
              <a:schemeClr val="accent1">
                <a:lumMod val="60000"/>
                <a:lumOff val="40000"/>
              </a:schemeClr>
            </a:solidFill>
          </a:ln>
        </p:spPr>
        <p:txBody>
          <a:bodyPr anchor="b"/>
          <a:lstStyle>
            <a:lvl2pPr marL="11430" indent="0" algn="ctr">
              <a:buNone/>
              <a:tabLst/>
              <a:defRPr>
                <a:solidFill>
                  <a:schemeClr val="accent1">
                    <a:lumMod val="60000"/>
                    <a:lumOff val="40000"/>
                  </a:schemeClr>
                </a:solidFill>
              </a:defRPr>
            </a:lvl2pPr>
          </a:lstStyle>
          <a:p>
            <a:pPr lvl="1"/>
            <a:r>
              <a:rPr lang="en-US"/>
              <a:t> </a:t>
            </a:r>
          </a:p>
        </p:txBody>
      </p:sp>
      <p:sp>
        <p:nvSpPr>
          <p:cNvPr id="22" name="Text Placeholder 4">
            <a:extLst>
              <a:ext uri="{FF2B5EF4-FFF2-40B4-BE49-F238E27FC236}">
                <a16:creationId xmlns:a16="http://schemas.microsoft.com/office/drawing/2014/main" id="{81F26DE1-166D-CC4B-89C4-D24593948241}"/>
              </a:ext>
            </a:extLst>
          </p:cNvPr>
          <p:cNvSpPr>
            <a:spLocks noGrp="1"/>
          </p:cNvSpPr>
          <p:nvPr>
            <p:ph type="body" sz="quarter" idx="15" hasCustomPrompt="1"/>
          </p:nvPr>
        </p:nvSpPr>
        <p:spPr>
          <a:xfrm>
            <a:off x="914404" y="4842502"/>
            <a:ext cx="660347" cy="660347"/>
          </a:xfrm>
          <a:prstGeom prst="ellipse">
            <a:avLst/>
          </a:prstGeom>
          <a:solidFill>
            <a:schemeClr val="bg1"/>
          </a:solidFill>
          <a:ln w="19050">
            <a:solidFill>
              <a:schemeClr val="accent1">
                <a:lumMod val="60000"/>
                <a:lumOff val="40000"/>
              </a:schemeClr>
            </a:solidFill>
          </a:ln>
        </p:spPr>
        <p:txBody>
          <a:bodyPr anchor="b"/>
          <a:lstStyle>
            <a:lvl2pPr marL="11430" indent="0" algn="ctr">
              <a:buNone/>
              <a:tabLst/>
              <a:defRPr>
                <a:solidFill>
                  <a:schemeClr val="accent1">
                    <a:lumMod val="60000"/>
                    <a:lumOff val="40000"/>
                  </a:schemeClr>
                </a:solidFill>
              </a:defRPr>
            </a:lvl2pPr>
          </a:lstStyle>
          <a:p>
            <a:pPr lvl="1"/>
            <a:r>
              <a:rPr lang="en-US"/>
              <a:t> </a:t>
            </a:r>
          </a:p>
        </p:txBody>
      </p:sp>
      <p:sp>
        <p:nvSpPr>
          <p:cNvPr id="28" name="Title 1">
            <a:extLst>
              <a:ext uri="{FF2B5EF4-FFF2-40B4-BE49-F238E27FC236}">
                <a16:creationId xmlns:a16="http://schemas.microsoft.com/office/drawing/2014/main" id="{E4E157B6-08A4-0848-989E-7A1F3D0E3D33}"/>
              </a:ext>
            </a:extLst>
          </p:cNvPr>
          <p:cNvSpPr>
            <a:spLocks noGrp="1"/>
          </p:cNvSpPr>
          <p:nvPr>
            <p:ph type="ctrTitle" hasCustomPrompt="1"/>
          </p:nvPr>
        </p:nvSpPr>
        <p:spPr>
          <a:xfrm>
            <a:off x="914405" y="914406"/>
            <a:ext cx="10363201" cy="563524"/>
          </a:xfrm>
        </p:spPr>
        <p:txBody>
          <a:bodyPr anchor="t">
            <a:normAutofit/>
          </a:bodyPr>
          <a:lstStyle>
            <a:lvl1pPr algn="l">
              <a:defRPr sz="2880">
                <a:solidFill>
                  <a:srgbClr val="003296"/>
                </a:solidFill>
              </a:defRPr>
            </a:lvl1pPr>
          </a:lstStyle>
          <a:p>
            <a:r>
              <a:rPr lang="en-US" dirty="0"/>
              <a:t>Title here - Alternate</a:t>
            </a:r>
          </a:p>
        </p:txBody>
      </p:sp>
      <p:sp>
        <p:nvSpPr>
          <p:cNvPr id="31" name="Text Placeholder 5">
            <a:extLst>
              <a:ext uri="{FF2B5EF4-FFF2-40B4-BE49-F238E27FC236}">
                <a16:creationId xmlns:a16="http://schemas.microsoft.com/office/drawing/2014/main" id="{A9E4364B-9B23-274F-B482-B585C1BE2503}"/>
              </a:ext>
            </a:extLst>
          </p:cNvPr>
          <p:cNvSpPr>
            <a:spLocks noGrp="1"/>
          </p:cNvSpPr>
          <p:nvPr>
            <p:ph type="body" sz="quarter" idx="16" hasCustomPrompt="1"/>
          </p:nvPr>
        </p:nvSpPr>
        <p:spPr>
          <a:xfrm>
            <a:off x="1778000" y="1949755"/>
            <a:ext cx="3860800" cy="563515"/>
          </a:xfrm>
        </p:spPr>
        <p:txBody>
          <a:bodyPr anchor="t">
            <a:normAutofit/>
          </a:bodyPr>
          <a:lstStyle>
            <a:lvl1pPr marL="0" indent="0">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Bulleted List</a:t>
            </a:r>
          </a:p>
        </p:txBody>
      </p:sp>
      <p:sp>
        <p:nvSpPr>
          <p:cNvPr id="32" name="Text Placeholder 5">
            <a:extLst>
              <a:ext uri="{FF2B5EF4-FFF2-40B4-BE49-F238E27FC236}">
                <a16:creationId xmlns:a16="http://schemas.microsoft.com/office/drawing/2014/main" id="{A8C8569C-08E7-AA49-94CA-8CDF3B025995}"/>
              </a:ext>
            </a:extLst>
          </p:cNvPr>
          <p:cNvSpPr>
            <a:spLocks noGrp="1"/>
          </p:cNvSpPr>
          <p:nvPr>
            <p:ph type="body" sz="quarter" idx="17" hasCustomPrompt="1"/>
          </p:nvPr>
        </p:nvSpPr>
        <p:spPr>
          <a:xfrm>
            <a:off x="1778000" y="2864155"/>
            <a:ext cx="3860800" cy="563515"/>
          </a:xfrm>
        </p:spPr>
        <p:txBody>
          <a:bodyPr anchor="t">
            <a:normAutofit/>
          </a:bodyPr>
          <a:lstStyle>
            <a:lvl1pPr marL="0" indent="0">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Bulleted List</a:t>
            </a:r>
          </a:p>
        </p:txBody>
      </p:sp>
      <p:sp>
        <p:nvSpPr>
          <p:cNvPr id="33" name="Text Placeholder 5">
            <a:extLst>
              <a:ext uri="{FF2B5EF4-FFF2-40B4-BE49-F238E27FC236}">
                <a16:creationId xmlns:a16="http://schemas.microsoft.com/office/drawing/2014/main" id="{D04AA3E8-8D6B-6B4E-BDC0-21D53245B216}"/>
              </a:ext>
            </a:extLst>
          </p:cNvPr>
          <p:cNvSpPr>
            <a:spLocks noGrp="1"/>
          </p:cNvSpPr>
          <p:nvPr>
            <p:ph type="body" sz="quarter" idx="18" hasCustomPrompt="1"/>
          </p:nvPr>
        </p:nvSpPr>
        <p:spPr>
          <a:xfrm>
            <a:off x="1778000" y="3854755"/>
            <a:ext cx="3860800" cy="563515"/>
          </a:xfrm>
        </p:spPr>
        <p:txBody>
          <a:bodyPr anchor="t">
            <a:normAutofit/>
          </a:bodyPr>
          <a:lstStyle>
            <a:lvl1pPr marL="0" indent="0">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Bulleted List</a:t>
            </a:r>
          </a:p>
        </p:txBody>
      </p:sp>
      <p:sp>
        <p:nvSpPr>
          <p:cNvPr id="34" name="Text Placeholder 5">
            <a:extLst>
              <a:ext uri="{FF2B5EF4-FFF2-40B4-BE49-F238E27FC236}">
                <a16:creationId xmlns:a16="http://schemas.microsoft.com/office/drawing/2014/main" id="{2DC318DB-5124-C34F-947C-F5DC04653820}"/>
              </a:ext>
            </a:extLst>
          </p:cNvPr>
          <p:cNvSpPr>
            <a:spLocks noGrp="1"/>
          </p:cNvSpPr>
          <p:nvPr>
            <p:ph type="body" sz="quarter" idx="19" hasCustomPrompt="1"/>
          </p:nvPr>
        </p:nvSpPr>
        <p:spPr>
          <a:xfrm>
            <a:off x="1778000" y="4870756"/>
            <a:ext cx="3860800" cy="563515"/>
          </a:xfrm>
        </p:spPr>
        <p:txBody>
          <a:bodyPr anchor="t">
            <a:normAutofit/>
          </a:bodyPr>
          <a:lstStyle>
            <a:lvl1pPr marL="0" indent="0">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Bulleted List</a:t>
            </a:r>
          </a:p>
        </p:txBody>
      </p:sp>
      <p:sp>
        <p:nvSpPr>
          <p:cNvPr id="3" name="Picture Placeholder 2">
            <a:extLst>
              <a:ext uri="{FF2B5EF4-FFF2-40B4-BE49-F238E27FC236}">
                <a16:creationId xmlns:a16="http://schemas.microsoft.com/office/drawing/2014/main" id="{0633D53B-2ADB-D445-B797-B54A664DE5A6}"/>
              </a:ext>
            </a:extLst>
          </p:cNvPr>
          <p:cNvSpPr>
            <a:spLocks noGrp="1"/>
          </p:cNvSpPr>
          <p:nvPr>
            <p:ph type="pic" sz="quarter" idx="20"/>
          </p:nvPr>
        </p:nvSpPr>
        <p:spPr>
          <a:xfrm>
            <a:off x="6096000" y="-6350"/>
            <a:ext cx="6096000" cy="6864352"/>
          </a:xfrm>
          <a:solidFill>
            <a:schemeClr val="tx1">
              <a:alpha val="21000"/>
            </a:schemeClr>
          </a:solidFill>
        </p:spPr>
        <p:txBody>
          <a:bodyPr/>
          <a:lstStyle>
            <a:lvl1pPr marL="0" marR="0" indent="0" algn="l"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sp>
        <p:nvSpPr>
          <p:cNvPr id="20" name="Slide Number Placeholder 2">
            <a:extLst>
              <a:ext uri="{FF2B5EF4-FFF2-40B4-BE49-F238E27FC236}">
                <a16:creationId xmlns:a16="http://schemas.microsoft.com/office/drawing/2014/main" id="{06DBEEE9-B67A-DB4E-8F97-D98EBB3437FA}"/>
              </a:ext>
            </a:extLst>
          </p:cNvPr>
          <p:cNvSpPr>
            <a:spLocks noGrp="1"/>
          </p:cNvSpPr>
          <p:nvPr>
            <p:ph type="sldNum" sz="quarter" idx="21"/>
          </p:nvPr>
        </p:nvSpPr>
        <p:spPr>
          <a:xfrm>
            <a:off x="9037673" y="6178770"/>
            <a:ext cx="2743200" cy="365125"/>
          </a:xfrm>
        </p:spPr>
        <p:txBody>
          <a:bodyPr/>
          <a:lstStyle>
            <a:lvl1pPr>
              <a:defRPr sz="1261">
                <a:solidFill>
                  <a:schemeClr val="bg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E8B595A1-6DEB-452F-8ACD-A4157968ED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2" y="6052972"/>
            <a:ext cx="1372972" cy="616720"/>
          </a:xfrm>
          <a:prstGeom prst="rect">
            <a:avLst/>
          </a:prstGeom>
        </p:spPr>
      </p:pic>
    </p:spTree>
    <p:extLst>
      <p:ext uri="{BB962C8B-B14F-4D97-AF65-F5344CB8AC3E}">
        <p14:creationId xmlns:p14="http://schemas.microsoft.com/office/powerpoint/2010/main" val="2535412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LICQ! Image+Timelin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90B7B7-E1DC-254D-B895-2AF9ADC1D021}"/>
              </a:ext>
            </a:extLst>
          </p:cNvPr>
          <p:cNvSpPr>
            <a:spLocks noGrp="1"/>
          </p:cNvSpPr>
          <p:nvPr>
            <p:ph type="pic" sz="quarter" idx="21"/>
          </p:nvPr>
        </p:nvSpPr>
        <p:spPr>
          <a:xfrm>
            <a:off x="-12699" y="-1"/>
            <a:ext cx="12384089" cy="2825713"/>
          </a:xfrm>
          <a:solidFill>
            <a:schemeClr val="tx1">
              <a:alpha val="20000"/>
            </a:schemeClr>
          </a:solidFill>
        </p:spPr>
        <p:txBody>
          <a:bodyPr/>
          <a:lstStyle>
            <a:lvl1pPr marL="0" marR="0" indent="0" algn="l"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6"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0365" y="1757585"/>
            <a:ext cx="6323281" cy="766116"/>
          </a:xfrm>
          <a:prstGeom prst="rect">
            <a:avLst/>
          </a:prstGeom>
        </p:spPr>
      </p:pic>
      <p:cxnSp>
        <p:nvCxnSpPr>
          <p:cNvPr id="16" name="Straight Connector 15">
            <a:extLst>
              <a:ext uri="{FF2B5EF4-FFF2-40B4-BE49-F238E27FC236}">
                <a16:creationId xmlns:a16="http://schemas.microsoft.com/office/drawing/2014/main" id="{2A51CA95-FB8F-6542-85A6-1CB8B96273A2}"/>
              </a:ext>
            </a:extLst>
          </p:cNvPr>
          <p:cNvCxnSpPr>
            <a:cxnSpLocks/>
          </p:cNvCxnSpPr>
          <p:nvPr/>
        </p:nvCxnSpPr>
        <p:spPr>
          <a:xfrm>
            <a:off x="-12700" y="2825716"/>
            <a:ext cx="1220469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4" descr="Dates or Icons">
            <a:extLst>
              <a:ext uri="{FF2B5EF4-FFF2-40B4-BE49-F238E27FC236}">
                <a16:creationId xmlns:a16="http://schemas.microsoft.com/office/drawing/2014/main" id="{E1836C94-9116-6A44-9A37-52B1D6AA144E}"/>
              </a:ext>
            </a:extLst>
          </p:cNvPr>
          <p:cNvSpPr>
            <a:spLocks noGrp="1"/>
          </p:cNvSpPr>
          <p:nvPr>
            <p:ph type="body" sz="quarter" idx="11" hasCustomPrompt="1"/>
          </p:nvPr>
        </p:nvSpPr>
        <p:spPr>
          <a:xfrm>
            <a:off x="1264816" y="2220523"/>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17" name="Text Placeholder 4" descr="Dates or Icons">
            <a:extLst>
              <a:ext uri="{FF2B5EF4-FFF2-40B4-BE49-F238E27FC236}">
                <a16:creationId xmlns:a16="http://schemas.microsoft.com/office/drawing/2014/main" id="{5ADA231D-BE9F-1A44-816C-F12B525421CA}"/>
              </a:ext>
            </a:extLst>
          </p:cNvPr>
          <p:cNvSpPr>
            <a:spLocks noGrp="1"/>
          </p:cNvSpPr>
          <p:nvPr>
            <p:ph type="body" sz="quarter" idx="12" hasCustomPrompt="1"/>
          </p:nvPr>
        </p:nvSpPr>
        <p:spPr>
          <a:xfrm>
            <a:off x="3383857" y="2220523"/>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18" name="Text Placeholder 4" descr="Dates or Icons">
            <a:extLst>
              <a:ext uri="{FF2B5EF4-FFF2-40B4-BE49-F238E27FC236}">
                <a16:creationId xmlns:a16="http://schemas.microsoft.com/office/drawing/2014/main" id="{B0EE25D9-DFFA-3F4C-81E9-E2E254AD0808}"/>
              </a:ext>
            </a:extLst>
          </p:cNvPr>
          <p:cNvSpPr>
            <a:spLocks noGrp="1"/>
          </p:cNvSpPr>
          <p:nvPr>
            <p:ph type="body" sz="quarter" idx="13" hasCustomPrompt="1"/>
          </p:nvPr>
        </p:nvSpPr>
        <p:spPr>
          <a:xfrm>
            <a:off x="5502901" y="2233190"/>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19" name="Text Placeholder 4" descr="Dates or Icons">
            <a:extLst>
              <a:ext uri="{FF2B5EF4-FFF2-40B4-BE49-F238E27FC236}">
                <a16:creationId xmlns:a16="http://schemas.microsoft.com/office/drawing/2014/main" id="{63B224B7-3F63-B04E-BC57-FCD123EA5DB2}"/>
              </a:ext>
            </a:extLst>
          </p:cNvPr>
          <p:cNvSpPr>
            <a:spLocks noGrp="1"/>
          </p:cNvSpPr>
          <p:nvPr>
            <p:ph type="body" sz="quarter" idx="14" hasCustomPrompt="1"/>
          </p:nvPr>
        </p:nvSpPr>
        <p:spPr>
          <a:xfrm>
            <a:off x="7630720" y="2220523"/>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22" name="Text Placeholder 4" descr="Dates or Icons">
            <a:extLst>
              <a:ext uri="{FF2B5EF4-FFF2-40B4-BE49-F238E27FC236}">
                <a16:creationId xmlns:a16="http://schemas.microsoft.com/office/drawing/2014/main" id="{7217A956-3E1C-6248-B49F-E9370819986B}"/>
              </a:ext>
            </a:extLst>
          </p:cNvPr>
          <p:cNvSpPr>
            <a:spLocks noGrp="1"/>
          </p:cNvSpPr>
          <p:nvPr>
            <p:ph type="body" sz="quarter" idx="15" hasCustomPrompt="1"/>
          </p:nvPr>
        </p:nvSpPr>
        <p:spPr>
          <a:xfrm>
            <a:off x="9758545" y="2220523"/>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24" name="Text Placeholder 5">
            <a:extLst>
              <a:ext uri="{FF2B5EF4-FFF2-40B4-BE49-F238E27FC236}">
                <a16:creationId xmlns:a16="http://schemas.microsoft.com/office/drawing/2014/main" id="{BA4B569B-7C10-4D45-A780-AC7B39B6D84B}"/>
              </a:ext>
            </a:extLst>
          </p:cNvPr>
          <p:cNvSpPr>
            <a:spLocks noGrp="1"/>
          </p:cNvSpPr>
          <p:nvPr>
            <p:ph type="body" sz="quarter" idx="16" hasCustomPrompt="1"/>
          </p:nvPr>
        </p:nvSpPr>
        <p:spPr>
          <a:xfrm>
            <a:off x="914405"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25" name="Title 1">
            <a:extLst>
              <a:ext uri="{FF2B5EF4-FFF2-40B4-BE49-F238E27FC236}">
                <a16:creationId xmlns:a16="http://schemas.microsoft.com/office/drawing/2014/main" id="{70998ADD-2553-3044-B22A-2EE9864AE6E4}"/>
              </a:ext>
            </a:extLst>
          </p:cNvPr>
          <p:cNvSpPr>
            <a:spLocks noGrp="1"/>
          </p:cNvSpPr>
          <p:nvPr>
            <p:ph type="ctrTitle" hasCustomPrompt="1"/>
          </p:nvPr>
        </p:nvSpPr>
        <p:spPr>
          <a:xfrm>
            <a:off x="914405" y="5140602"/>
            <a:ext cx="10363201" cy="563524"/>
          </a:xfrm>
        </p:spPr>
        <p:txBody>
          <a:bodyPr anchor="t">
            <a:normAutofit/>
          </a:bodyPr>
          <a:lstStyle>
            <a:lvl1pPr algn="l">
              <a:defRPr sz="2880">
                <a:solidFill>
                  <a:srgbClr val="003296"/>
                </a:solidFill>
              </a:defRPr>
            </a:lvl1pPr>
          </a:lstStyle>
          <a:p>
            <a:r>
              <a:rPr lang="en-US" dirty="0"/>
              <a:t>Title here - Alternate</a:t>
            </a:r>
          </a:p>
        </p:txBody>
      </p:sp>
      <p:cxnSp>
        <p:nvCxnSpPr>
          <p:cNvPr id="27" name="Straight Connector 26">
            <a:extLst>
              <a:ext uri="{FF2B5EF4-FFF2-40B4-BE49-F238E27FC236}">
                <a16:creationId xmlns:a16="http://schemas.microsoft.com/office/drawing/2014/main" id="{FA486747-4B62-1146-902D-4FA3798254A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5">
            <a:extLst>
              <a:ext uri="{FF2B5EF4-FFF2-40B4-BE49-F238E27FC236}">
                <a16:creationId xmlns:a16="http://schemas.microsoft.com/office/drawing/2014/main" id="{A0971EC2-AB4B-8244-958F-3A7473B2CA4D}"/>
              </a:ext>
            </a:extLst>
          </p:cNvPr>
          <p:cNvSpPr>
            <a:spLocks noGrp="1"/>
          </p:cNvSpPr>
          <p:nvPr>
            <p:ph type="body" sz="quarter" idx="17" hasCustomPrompt="1"/>
          </p:nvPr>
        </p:nvSpPr>
        <p:spPr>
          <a:xfrm>
            <a:off x="3041654"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29" name="Text Placeholder 5">
            <a:extLst>
              <a:ext uri="{FF2B5EF4-FFF2-40B4-BE49-F238E27FC236}">
                <a16:creationId xmlns:a16="http://schemas.microsoft.com/office/drawing/2014/main" id="{07010168-B739-7649-9F0F-C18F879CD9F7}"/>
              </a:ext>
            </a:extLst>
          </p:cNvPr>
          <p:cNvSpPr>
            <a:spLocks noGrp="1"/>
          </p:cNvSpPr>
          <p:nvPr>
            <p:ph type="body" sz="quarter" idx="18" hasCustomPrompt="1"/>
          </p:nvPr>
        </p:nvSpPr>
        <p:spPr>
          <a:xfrm>
            <a:off x="5168905"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30" name="Text Placeholder 5">
            <a:extLst>
              <a:ext uri="{FF2B5EF4-FFF2-40B4-BE49-F238E27FC236}">
                <a16:creationId xmlns:a16="http://schemas.microsoft.com/office/drawing/2014/main" id="{3D66A21B-D9F0-5E47-AACE-66137EE7A356}"/>
              </a:ext>
            </a:extLst>
          </p:cNvPr>
          <p:cNvSpPr>
            <a:spLocks noGrp="1"/>
          </p:cNvSpPr>
          <p:nvPr>
            <p:ph type="body" sz="quarter" idx="19" hasCustomPrompt="1"/>
          </p:nvPr>
        </p:nvSpPr>
        <p:spPr>
          <a:xfrm>
            <a:off x="7296155"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31" name="Text Placeholder 5">
            <a:extLst>
              <a:ext uri="{FF2B5EF4-FFF2-40B4-BE49-F238E27FC236}">
                <a16:creationId xmlns:a16="http://schemas.microsoft.com/office/drawing/2014/main" id="{15CDF808-A6B5-A642-A3FC-E7C2612EDFAD}"/>
              </a:ext>
            </a:extLst>
          </p:cNvPr>
          <p:cNvSpPr>
            <a:spLocks noGrp="1"/>
          </p:cNvSpPr>
          <p:nvPr>
            <p:ph type="body" sz="quarter" idx="20" hasCustomPrompt="1"/>
          </p:nvPr>
        </p:nvSpPr>
        <p:spPr>
          <a:xfrm>
            <a:off x="9423404"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32" name="Slide Number Placeholder 2">
            <a:extLst>
              <a:ext uri="{FF2B5EF4-FFF2-40B4-BE49-F238E27FC236}">
                <a16:creationId xmlns:a16="http://schemas.microsoft.com/office/drawing/2014/main" id="{206F7364-CD6C-274D-939A-C8AB53BEDEAC}"/>
              </a:ext>
            </a:extLst>
          </p:cNvPr>
          <p:cNvSpPr>
            <a:spLocks noGrp="1"/>
          </p:cNvSpPr>
          <p:nvPr>
            <p:ph type="sldNum" sz="quarter" idx="22"/>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3B1B03FC-34BB-410D-85EA-70E739EAA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0930" y="6053539"/>
            <a:ext cx="1301820" cy="584759"/>
          </a:xfrm>
          <a:prstGeom prst="rect">
            <a:avLst/>
          </a:prstGeom>
        </p:spPr>
      </p:pic>
    </p:spTree>
    <p:extLst>
      <p:ext uri="{BB962C8B-B14F-4D97-AF65-F5344CB8AC3E}">
        <p14:creationId xmlns:p14="http://schemas.microsoft.com/office/powerpoint/2010/main" val="40010144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2880">
                <a:solidFill>
                  <a:srgbClr val="003296"/>
                </a:solidFill>
              </a:defRPr>
            </a:lvl1pPr>
          </a:lstStyle>
          <a:p>
            <a:r>
              <a:rPr lang="en-US" dirty="0"/>
              <a:t>Title here – Bulleted Text</a:t>
            </a:r>
          </a:p>
        </p:txBody>
      </p: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40"/>
          </a:xfrm>
        </p:spPr>
        <p:txBody>
          <a:bodyPr anchor="t">
            <a:normAutofit/>
          </a:bodyPr>
          <a:lstStyle>
            <a:lvl1pPr marL="411460" indent="-411460">
              <a:buFont typeface="Arial" panose="020B0604020202020204" pitchFamily="34" charset="0"/>
              <a:buChar char="•"/>
              <a:defRPr sz="2520"/>
            </a:lvl1pPr>
            <a:lvl2pPr marL="720054" indent="-308594">
              <a:buFont typeface="Courier New" panose="02070309020205020404" pitchFamily="49" charset="0"/>
              <a:buChar char="o"/>
              <a:defRPr sz="2160"/>
            </a:lvl2pPr>
            <a:lvl3pPr marL="1131514" indent="-308594">
              <a:buFont typeface="Wingdings" pitchFamily="2" charset="2"/>
              <a:buChar char="§"/>
              <a:defRPr sz="1800"/>
            </a:lvl3pPr>
            <a:lvl4pPr marL="1491541" indent="-257164">
              <a:buFont typeface="Arial" panose="020B0604020202020204" pitchFamily="34" charset="0"/>
              <a:buChar char="•"/>
              <a:defRPr sz="1621"/>
            </a:lvl4pPr>
            <a:lvl5pPr marL="1903002" indent="-257164">
              <a:buFont typeface="Courier New" panose="02070309020205020404" pitchFamily="49" charset="0"/>
              <a:buChar char="o"/>
              <a:defRPr sz="1621"/>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4174877224"/>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2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2880">
                <a:solidFill>
                  <a:srgbClr val="003296"/>
                </a:solidFill>
              </a:defRPr>
            </a:lvl1pPr>
          </a:lstStyle>
          <a:p>
            <a:r>
              <a:rPr lang="en-US" dirty="0"/>
              <a:t>Title here – Bullets and Image</a:t>
            </a:r>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40"/>
          </a:xfrm>
          <a:solidFill>
            <a:schemeClr val="tx1">
              <a:alpha val="21000"/>
            </a:schemeClr>
          </a:solidFill>
        </p:spPr>
        <p:txBody>
          <a:bodyPr/>
          <a:lstStyle>
            <a:lvl1pPr marL="0" marR="0" indent="0" algn="ctr"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9"/>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3821842287"/>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5192D-323C-4BD3-B95D-9A9B738C7D64}"/>
              </a:ext>
            </a:extLst>
          </p:cNvPr>
          <p:cNvSpPr>
            <a:spLocks noGrp="1"/>
          </p:cNvSpPr>
          <p:nvPr>
            <p:ph type="dt" sz="half" idx="10"/>
          </p:nvPr>
        </p:nvSpPr>
        <p:spPr/>
        <p:txBody>
          <a:bodyPr/>
          <a:lstStyle/>
          <a:p>
            <a:fld id="{3BCAF195-5291-4D07-9D32-0D604417E6D4}" type="datetime1">
              <a:rPr lang="en-US" smtClean="0"/>
              <a:t>2/16/2022</a:t>
            </a:fld>
            <a:endParaRPr lang="en-US"/>
          </a:p>
        </p:txBody>
      </p:sp>
      <p:sp>
        <p:nvSpPr>
          <p:cNvPr id="3" name="Footer Placeholder 2">
            <a:extLst>
              <a:ext uri="{FF2B5EF4-FFF2-40B4-BE49-F238E27FC236}">
                <a16:creationId xmlns:a16="http://schemas.microsoft.com/office/drawing/2014/main" id="{2ECFDA28-F51E-4335-8DA5-EFB6FAFDEB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7A65BB-9C1E-4AE5-B4B8-7AA9D56583DA}"/>
              </a:ext>
            </a:extLst>
          </p:cNvPr>
          <p:cNvSpPr>
            <a:spLocks noGrp="1"/>
          </p:cNvSpPr>
          <p:nvPr>
            <p:ph type="sldNum" sz="quarter" idx="12"/>
          </p:nvPr>
        </p:nvSpPr>
        <p:spPr/>
        <p:txBody>
          <a:bodyPr/>
          <a:lstStyle/>
          <a:p>
            <a:fld id="{1EA85E74-CFD1-43C2-9168-DB4B3F980C18}" type="slidenum">
              <a:rPr lang="en-US" smtClean="0"/>
              <a:t>‹#›</a:t>
            </a:fld>
            <a:endParaRPr lang="en-US"/>
          </a:p>
        </p:txBody>
      </p:sp>
    </p:spTree>
    <p:extLst>
      <p:ext uri="{BB962C8B-B14F-4D97-AF65-F5344CB8AC3E}">
        <p14:creationId xmlns:p14="http://schemas.microsoft.com/office/powerpoint/2010/main" val="9089572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LICQ! Cov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7FF1F9-9684-5F4D-B267-C4FA7828A0BF}"/>
              </a:ext>
            </a:extLst>
          </p:cNvPr>
          <p:cNvSpPr/>
          <p:nvPr/>
        </p:nvSpPr>
        <p:spPr>
          <a:xfrm rot="16200000">
            <a:off x="3245898" y="-2071563"/>
            <a:ext cx="6874111" cy="11018111"/>
          </a:xfrm>
          <a:prstGeom prst="rect">
            <a:avLst/>
          </a:prstGeom>
          <a:gradFill>
            <a:gsLst>
              <a:gs pos="0">
                <a:schemeClr val="bg1"/>
              </a:gs>
              <a:gs pos="84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15" name="Rectangle 14">
            <a:extLst>
              <a:ext uri="{FF2B5EF4-FFF2-40B4-BE49-F238E27FC236}">
                <a16:creationId xmlns:a16="http://schemas.microsoft.com/office/drawing/2014/main" id="{B9534ED5-DCC7-DF42-B8F2-1970D87FFECA}"/>
              </a:ext>
            </a:extLst>
          </p:cNvPr>
          <p:cNvSpPr/>
          <p:nvPr/>
        </p:nvSpPr>
        <p:spPr>
          <a:xfrm>
            <a:off x="3" y="3"/>
            <a:ext cx="1173892" cy="6857999"/>
          </a:xfrm>
          <a:prstGeom prst="rect">
            <a:avLst/>
          </a:prstGeom>
          <a:gradFill>
            <a:gsLst>
              <a:gs pos="16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2883273" y="3016488"/>
            <a:ext cx="6692507" cy="1388672"/>
          </a:xfrm>
        </p:spPr>
        <p:txBody>
          <a:bodyPr anchor="t" anchorCtr="0">
            <a:normAutofit/>
          </a:bodyPr>
          <a:lstStyle>
            <a:lvl1pPr algn="l">
              <a:defRPr sz="4320">
                <a:solidFill>
                  <a:srgbClr val="003296"/>
                </a:solidFill>
                <a:effectLst>
                  <a:innerShdw blurRad="63500" dist="50800" dir="13500000">
                    <a:prstClr val="black">
                      <a:alpha val="50000"/>
                    </a:prstClr>
                  </a:innerShdw>
                </a:effectLst>
              </a:defRPr>
            </a:lvl1pPr>
          </a:lstStyle>
          <a:p>
            <a:r>
              <a:rPr lang="en-US" dirty="0"/>
              <a:t>Title Area</a:t>
            </a:r>
            <a:br>
              <a:rPr lang="en-US" dirty="0"/>
            </a:br>
            <a:r>
              <a:rPr lang="en-US" dirty="0"/>
              <a:t>Two Lines</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2883273" y="4538298"/>
            <a:ext cx="6692511" cy="385764"/>
          </a:xfrm>
        </p:spPr>
        <p:txBody>
          <a:bodyPr/>
          <a:lstStyle>
            <a:lvl1pPr marL="0" indent="0" algn="l">
              <a:buNone/>
              <a:defRPr sz="2160">
                <a:solidFill>
                  <a:srgbClr val="003296"/>
                </a:solidFill>
                <a:latin typeface="+mn-lt"/>
              </a:defRPr>
            </a:lvl1pPr>
            <a:lvl2pPr marL="411460" indent="0" algn="ctr">
              <a:buNone/>
              <a:defRPr sz="1800"/>
            </a:lvl2pPr>
            <a:lvl3pPr marL="822919" indent="0" algn="ctr">
              <a:buNone/>
              <a:defRPr sz="1621"/>
            </a:lvl3pPr>
            <a:lvl4pPr marL="1234378" indent="0" algn="ctr">
              <a:buNone/>
              <a:defRPr sz="1440"/>
            </a:lvl4pPr>
            <a:lvl5pPr marL="1645838" indent="0" algn="ctr">
              <a:buNone/>
              <a:defRPr sz="1440"/>
            </a:lvl5pPr>
            <a:lvl6pPr marL="2057298" indent="0" algn="ctr">
              <a:buNone/>
              <a:defRPr sz="1440"/>
            </a:lvl6pPr>
            <a:lvl7pPr marL="2468756" indent="0" algn="ctr">
              <a:buNone/>
              <a:defRPr sz="1440"/>
            </a:lvl7pPr>
            <a:lvl8pPr marL="2880216" indent="0" algn="ctr">
              <a:buNone/>
              <a:defRPr sz="1440"/>
            </a:lvl8pPr>
            <a:lvl9pPr marL="3291676" indent="0" algn="ctr">
              <a:buNone/>
              <a:defRPr sz="1440"/>
            </a:lvl9pPr>
          </a:lstStyle>
          <a:p>
            <a:r>
              <a:rPr lang="en-US" dirty="0"/>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2883273" y="5978530"/>
            <a:ext cx="930873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2785839" y="879470"/>
            <a:ext cx="940616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57218" y="83902"/>
            <a:ext cx="7437743" cy="766116"/>
          </a:xfrm>
          <a:prstGeom prst="rect">
            <a:avLst/>
          </a:prstGeom>
        </p:spPr>
      </p:pic>
      <p:sp>
        <p:nvSpPr>
          <p:cNvPr id="6" name="Text Placeholder 5">
            <a:extLst>
              <a:ext uri="{FF2B5EF4-FFF2-40B4-BE49-F238E27FC236}">
                <a16:creationId xmlns:a16="http://schemas.microsoft.com/office/drawing/2014/main" id="{77E85142-A4B8-6543-BB2C-770C297857C6}"/>
              </a:ext>
            </a:extLst>
          </p:cNvPr>
          <p:cNvSpPr>
            <a:spLocks noGrp="1"/>
          </p:cNvSpPr>
          <p:nvPr>
            <p:ph type="body" sz="quarter" idx="11" hasCustomPrompt="1"/>
          </p:nvPr>
        </p:nvSpPr>
        <p:spPr>
          <a:xfrm>
            <a:off x="2883273" y="5098245"/>
            <a:ext cx="6692507" cy="417512"/>
          </a:xfrm>
        </p:spPr>
        <p:txBody>
          <a:bodyPr>
            <a:noAutofit/>
          </a:bodyPr>
          <a:lstStyle>
            <a:lvl1pPr marL="0" indent="0" algn="l">
              <a:buNone/>
              <a:defRPr sz="1800">
                <a:solidFill>
                  <a:schemeClr val="tx1"/>
                </a:solidFill>
              </a:defRPr>
            </a:lvl1pPr>
          </a:lstStyle>
          <a:p>
            <a:pPr lvl="0"/>
            <a:r>
              <a:rPr lang="en-US" dirty="0"/>
              <a:t>Speaker | Date</a:t>
            </a:r>
          </a:p>
        </p:txBody>
      </p:sp>
      <p:pic>
        <p:nvPicPr>
          <p:cNvPr id="5" name="Picture 4" descr="Logo&#10;&#10;Description automatically generated">
            <a:extLst>
              <a:ext uri="{FF2B5EF4-FFF2-40B4-BE49-F238E27FC236}">
                <a16:creationId xmlns:a16="http://schemas.microsoft.com/office/drawing/2014/main" id="{99F77369-8F04-4BDA-95C7-122A05CAB7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8727" y="854418"/>
            <a:ext cx="3793796" cy="1704118"/>
          </a:xfrm>
          <a:prstGeom prst="rect">
            <a:avLst/>
          </a:prstGeom>
        </p:spPr>
      </p:pic>
      <p:pic>
        <p:nvPicPr>
          <p:cNvPr id="8" name="Picture 7" descr="Logo&#10;&#10;Description automatically generated">
            <a:extLst>
              <a:ext uri="{FF2B5EF4-FFF2-40B4-BE49-F238E27FC236}">
                <a16:creationId xmlns:a16="http://schemas.microsoft.com/office/drawing/2014/main" id="{81DF348F-F683-45D3-B387-ADAE20039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562" y="5994819"/>
            <a:ext cx="1903919" cy="839776"/>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13265C77-5ADD-40E8-8877-F6B19C771701}"/>
              </a:ext>
            </a:extLst>
          </p:cNvPr>
          <p:cNvPicPr>
            <a:picLocks noChangeAspect="1"/>
          </p:cNvPicPr>
          <p:nvPr/>
        </p:nvPicPr>
        <p:blipFill rotWithShape="1">
          <a:blip r:embed="rId5">
            <a:extLst>
              <a:ext uri="{28A0092B-C50C-407E-A947-70E740481C1C}">
                <a14:useLocalDpi xmlns:a14="http://schemas.microsoft.com/office/drawing/2010/main" val="0"/>
              </a:ext>
            </a:extLst>
          </a:blip>
          <a:srcRect l="13853" r="11527"/>
          <a:stretch/>
        </p:blipFill>
        <p:spPr>
          <a:xfrm>
            <a:off x="5344086" y="6024343"/>
            <a:ext cx="1503831" cy="799404"/>
          </a:xfrm>
          <a:prstGeom prst="rect">
            <a:avLst/>
          </a:prstGeom>
        </p:spPr>
      </p:pic>
      <p:pic>
        <p:nvPicPr>
          <p:cNvPr id="4" name="Picture 3">
            <a:extLst>
              <a:ext uri="{FF2B5EF4-FFF2-40B4-BE49-F238E27FC236}">
                <a16:creationId xmlns:a16="http://schemas.microsoft.com/office/drawing/2014/main" id="{98150E29-091E-4198-BA98-5563DF495489}"/>
              </a:ext>
            </a:extLst>
          </p:cNvPr>
          <p:cNvPicPr>
            <a:picLocks noChangeAspect="1"/>
          </p:cNvPicPr>
          <p:nvPr userDrawn="1"/>
        </p:nvPicPr>
        <p:blipFill>
          <a:blip r:embed="rId6"/>
          <a:stretch>
            <a:fillRect/>
          </a:stretch>
        </p:blipFill>
        <p:spPr>
          <a:xfrm>
            <a:off x="7473407" y="6020144"/>
            <a:ext cx="2102373" cy="784468"/>
          </a:xfrm>
          <a:prstGeom prst="rect">
            <a:avLst/>
          </a:prstGeom>
        </p:spPr>
      </p:pic>
      <p:pic>
        <p:nvPicPr>
          <p:cNvPr id="7" name="Picture 6">
            <a:extLst>
              <a:ext uri="{FF2B5EF4-FFF2-40B4-BE49-F238E27FC236}">
                <a16:creationId xmlns:a16="http://schemas.microsoft.com/office/drawing/2014/main" id="{7E2EB1D9-E1F1-484C-8997-75CA56DCD9B1}"/>
              </a:ext>
            </a:extLst>
          </p:cNvPr>
          <p:cNvPicPr>
            <a:picLocks noChangeAspect="1"/>
          </p:cNvPicPr>
          <p:nvPr userDrawn="1"/>
        </p:nvPicPr>
        <p:blipFill>
          <a:blip r:embed="rId7"/>
          <a:stretch>
            <a:fillRect/>
          </a:stretch>
        </p:blipFill>
        <p:spPr>
          <a:xfrm>
            <a:off x="9629120" y="6021144"/>
            <a:ext cx="1947597" cy="772124"/>
          </a:xfrm>
          <a:prstGeom prst="rect">
            <a:avLst/>
          </a:prstGeom>
        </p:spPr>
      </p:pic>
    </p:spTree>
    <p:extLst>
      <p:ext uri="{BB962C8B-B14F-4D97-AF65-F5344CB8AC3E}">
        <p14:creationId xmlns:p14="http://schemas.microsoft.com/office/powerpoint/2010/main" val="3744010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2_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89588" y="2956249"/>
            <a:ext cx="10363200" cy="1157816"/>
          </a:xfrm>
        </p:spPr>
        <p:txBody>
          <a:bodyPr anchor="ctr" anchorCtr="0"/>
          <a:lstStyle>
            <a:lvl1pPr marL="0" indent="0" algn="ctr">
              <a:buNone/>
              <a:defRPr sz="4320" baseline="0">
                <a:solidFill>
                  <a:schemeClr val="bg1"/>
                </a:solidFill>
                <a:effectLst/>
              </a:defRPr>
            </a:lvl1pPr>
            <a:lvl2pPr marL="548599" indent="0">
              <a:buNone/>
              <a:defRPr sz="2160">
                <a:solidFill>
                  <a:schemeClr val="tx1">
                    <a:tint val="75000"/>
                  </a:schemeClr>
                </a:solidFill>
              </a:defRPr>
            </a:lvl2pPr>
            <a:lvl3pPr marL="1097200" indent="0">
              <a:buNone/>
              <a:defRPr sz="1920">
                <a:solidFill>
                  <a:schemeClr val="tx1">
                    <a:tint val="75000"/>
                  </a:schemeClr>
                </a:solidFill>
              </a:defRPr>
            </a:lvl3pPr>
            <a:lvl4pPr marL="1645798" indent="0">
              <a:buNone/>
              <a:defRPr sz="1680">
                <a:solidFill>
                  <a:schemeClr val="tx1">
                    <a:tint val="75000"/>
                  </a:schemeClr>
                </a:solidFill>
              </a:defRPr>
            </a:lvl4pPr>
            <a:lvl5pPr marL="2194397" indent="0">
              <a:buNone/>
              <a:defRPr sz="1680">
                <a:solidFill>
                  <a:schemeClr val="tx1">
                    <a:tint val="75000"/>
                  </a:schemeClr>
                </a:solidFill>
              </a:defRPr>
            </a:lvl5pPr>
            <a:lvl6pPr marL="2742995" indent="0">
              <a:buNone/>
              <a:defRPr sz="1680">
                <a:solidFill>
                  <a:schemeClr val="tx1">
                    <a:tint val="75000"/>
                  </a:schemeClr>
                </a:solidFill>
              </a:defRPr>
            </a:lvl6pPr>
            <a:lvl7pPr marL="3291594" indent="0">
              <a:buNone/>
              <a:defRPr sz="1680">
                <a:solidFill>
                  <a:schemeClr val="tx1">
                    <a:tint val="75000"/>
                  </a:schemeClr>
                </a:solidFill>
              </a:defRPr>
            </a:lvl7pPr>
            <a:lvl8pPr marL="3840192" indent="0">
              <a:buNone/>
              <a:defRPr sz="1680">
                <a:solidFill>
                  <a:schemeClr val="tx1">
                    <a:tint val="75000"/>
                  </a:schemeClr>
                </a:solidFill>
              </a:defRPr>
            </a:lvl8pPr>
            <a:lvl9pPr marL="4388791" indent="0">
              <a:buNone/>
              <a:defRPr sz="1680">
                <a:solidFill>
                  <a:schemeClr val="tx1">
                    <a:tint val="75000"/>
                  </a:schemeClr>
                </a:solidFill>
              </a:defRPr>
            </a:lvl9pPr>
          </a:lstStyle>
          <a:p>
            <a:pPr lvl="0"/>
            <a:r>
              <a:rPr lang="en-US" dirty="0"/>
              <a:t>Transition Slide</a:t>
            </a:r>
          </a:p>
        </p:txBody>
      </p:sp>
    </p:spTree>
    <p:extLst>
      <p:ext uri="{BB962C8B-B14F-4D97-AF65-F5344CB8AC3E}">
        <p14:creationId xmlns:p14="http://schemas.microsoft.com/office/powerpoint/2010/main" val="11825880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CLICQ! 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7855" y="2779186"/>
            <a:ext cx="7780276" cy="1468967"/>
          </a:xfrm>
          <a:effectLst/>
        </p:spPr>
        <p:txBody>
          <a:bodyPr anchor="b" anchorCtr="0"/>
          <a:lstStyle>
            <a:lvl1pPr algn="l">
              <a:lnSpc>
                <a:spcPct val="85000"/>
              </a:lnSpc>
              <a:defRPr sz="480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1016004" y="4436534"/>
            <a:ext cx="7443137" cy="1274725"/>
          </a:xfrm>
          <a:effectLst/>
        </p:spPr>
        <p:txBody>
          <a:bodyPr/>
          <a:lstStyle>
            <a:lvl1pPr marL="0" indent="0" algn="l">
              <a:lnSpc>
                <a:spcPct val="85000"/>
              </a:lnSpc>
              <a:buNone/>
              <a:defRPr sz="3200">
                <a:solidFill>
                  <a:schemeClr val="tx1"/>
                </a:solidFill>
                <a:effectLst/>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5" name="Picture 4">
            <a:extLst>
              <a:ext uri="{FF2B5EF4-FFF2-40B4-BE49-F238E27FC236}">
                <a16:creationId xmlns:a16="http://schemas.microsoft.com/office/drawing/2014/main" id="{607E5970-1ED3-406A-BEAE-3D23354A7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2296" y="282304"/>
            <a:ext cx="4769704" cy="2139163"/>
          </a:xfrm>
          <a:prstGeom prst="rect">
            <a:avLst/>
          </a:prstGeom>
        </p:spPr>
      </p:pic>
    </p:spTree>
    <p:extLst>
      <p:ext uri="{BB962C8B-B14F-4D97-AF65-F5344CB8AC3E}">
        <p14:creationId xmlns:p14="http://schemas.microsoft.com/office/powerpoint/2010/main" val="3735252675"/>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102" y="2239434"/>
            <a:ext cx="11099801" cy="1363133"/>
          </a:xfrm>
        </p:spPr>
        <p:txBody>
          <a:bodyPr anchor="b" anchorCtr="0"/>
          <a:lstStyle>
            <a:lvl1pPr algn="ctr">
              <a:defRPr sz="4800" b="1" cap="all">
                <a:solidFill>
                  <a:schemeClr val="bg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963084" y="3685117"/>
            <a:ext cx="10363200" cy="1157816"/>
          </a:xfrm>
        </p:spPr>
        <p:txBody>
          <a:bodyPr anchor="t" anchorCtr="0"/>
          <a:lstStyle>
            <a:lvl1pPr marL="0" indent="0" algn="ctr">
              <a:buNone/>
              <a:defRPr sz="3467">
                <a:solidFill>
                  <a:schemeClr val="bg1"/>
                </a:solidFill>
                <a:effectLs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25655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CLICQ! Title and Content - Black Text">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7" name="Rectangle 6"/>
          <p:cNvSpPr/>
          <p:nvPr/>
        </p:nvSpPr>
        <p:spPr>
          <a:xfrm rot="5400000">
            <a:off x="5678333"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2" name="Title 1"/>
          <p:cNvSpPr>
            <a:spLocks noGrp="1"/>
          </p:cNvSpPr>
          <p:nvPr>
            <p:ph type="title" hasCustomPrompt="1"/>
          </p:nvPr>
        </p:nvSpPr>
        <p:spPr>
          <a:xfrm>
            <a:off x="867834" y="234565"/>
            <a:ext cx="10834101" cy="801127"/>
          </a:xfrm>
        </p:spPr>
        <p:txBody>
          <a:bodyPr/>
          <a:lstStyle>
            <a:lvl1pPr>
              <a:defRPr>
                <a:solidFill>
                  <a:schemeClr val="tx2"/>
                </a:solidFill>
                <a:effectLst/>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1016002" y="1420284"/>
            <a:ext cx="10756900" cy="4327376"/>
          </a:xfrm>
        </p:spPr>
        <p:txBody>
          <a:bodyPr/>
          <a:lstStyle>
            <a:lvl1pPr marL="302670" indent="-302670">
              <a:buClr>
                <a:schemeClr val="accent1"/>
              </a:buClr>
              <a:buSzPct val="110000"/>
              <a:defRPr sz="2400">
                <a:solidFill>
                  <a:schemeClr val="tx1"/>
                </a:solidFill>
              </a:defRPr>
            </a:lvl1pPr>
            <a:lvl2pPr>
              <a:defRPr sz="2267">
                <a:solidFill>
                  <a:schemeClr val="tx1"/>
                </a:solidFill>
              </a:defRPr>
            </a:lvl2pPr>
            <a:lvl3pPr>
              <a:defRPr sz="2000">
                <a:solidFill>
                  <a:schemeClr val="tx1"/>
                </a:solidFill>
              </a:defRPr>
            </a:lvl3pPr>
          </a:lstStyle>
          <a:p>
            <a:pPr lvl="0"/>
            <a:r>
              <a:rPr lang="en-US"/>
              <a:t>Click to edit Master text styles</a:t>
            </a:r>
          </a:p>
          <a:p>
            <a:pPr lvl="1"/>
            <a:r>
              <a:rPr lang="en-US"/>
              <a:t>Second level</a:t>
            </a:r>
          </a:p>
          <a:p>
            <a:pPr lvl="2"/>
            <a:r>
              <a:rPr lang="en-US"/>
              <a:t>Third level</a:t>
            </a:r>
          </a:p>
        </p:txBody>
      </p:sp>
      <p:pic>
        <p:nvPicPr>
          <p:cNvPr id="5" name="Picture 4" descr="Logo&#10;&#10;Description automatically generated with medium confidence">
            <a:extLst>
              <a:ext uri="{FF2B5EF4-FFF2-40B4-BE49-F238E27FC236}">
                <a16:creationId xmlns:a16="http://schemas.microsoft.com/office/drawing/2014/main" id="{544652B4-8530-4F64-B488-56EB6BD6F8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3389" y="6021124"/>
            <a:ext cx="1988612" cy="891872"/>
          </a:xfrm>
          <a:prstGeom prst="rect">
            <a:avLst/>
          </a:prstGeom>
        </p:spPr>
      </p:pic>
    </p:spTree>
    <p:extLst>
      <p:ext uri="{BB962C8B-B14F-4D97-AF65-F5344CB8AC3E}">
        <p14:creationId xmlns:p14="http://schemas.microsoft.com/office/powerpoint/2010/main" val="988386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theme" Target="../theme/theme4.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theme" Target="../theme/theme5.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21" Type="http://schemas.openxmlformats.org/officeDocument/2006/relationships/theme" Target="../theme/theme6.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835" y="234565"/>
            <a:ext cx="10834101" cy="801127"/>
          </a:xfrm>
          <a:prstGeom prst="rect">
            <a:avLst/>
          </a:prstGeom>
        </p:spPr>
        <p:txBody>
          <a:bodyPr vert="horz" lIns="0" tIns="45720" rIns="0" bIns="45720" rtlCol="0" anchor="ctr">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867839" y="1496992"/>
            <a:ext cx="10834100" cy="462917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306982" y="6495583"/>
            <a:ext cx="585695" cy="227947"/>
          </a:xfrm>
          <a:prstGeom prst="rect">
            <a:avLst/>
          </a:prstGeom>
        </p:spPr>
        <p:txBody>
          <a:bodyPr lIns="0" rIns="0" anchor="ctr"/>
          <a:lstStyle>
            <a:lvl1pPr algn="r">
              <a:lnSpc>
                <a:spcPct val="90000"/>
              </a:lnSpc>
              <a:defRPr sz="1080">
                <a:solidFill>
                  <a:schemeClr val="tx2"/>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4135751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l" defTabSz="1097225" rtl="0" eaLnBrk="1" latinLnBrk="0" hangingPunct="1">
        <a:lnSpc>
          <a:spcPct val="85000"/>
        </a:lnSpc>
        <a:spcBef>
          <a:spcPts val="0"/>
        </a:spcBef>
        <a:spcAft>
          <a:spcPts val="1440"/>
        </a:spcAft>
        <a:buNone/>
        <a:defRPr sz="288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6693" indent="-346693" algn="l" defTabSz="1097225" rtl="0" eaLnBrk="1" latinLnBrk="0" hangingPunct="1">
        <a:lnSpc>
          <a:spcPct val="90000"/>
        </a:lnSpc>
        <a:spcBef>
          <a:spcPts val="0"/>
        </a:spcBef>
        <a:spcAft>
          <a:spcPts val="1440"/>
        </a:spcAft>
        <a:buClr>
          <a:schemeClr val="bg1"/>
        </a:buClr>
        <a:buSzPct val="110000"/>
        <a:buFont typeface="Arial Narrow" panose="020B0606020202030204" pitchFamily="34" charset="0"/>
        <a:buChar char="►"/>
        <a:defRPr sz="2400" kern="1200">
          <a:solidFill>
            <a:schemeClr val="bg1"/>
          </a:solidFill>
          <a:latin typeface="+mn-lt"/>
          <a:ea typeface="+mn-ea"/>
          <a:cs typeface="+mn-cs"/>
        </a:defRPr>
      </a:lvl1pPr>
      <a:lvl2pPr marL="819109" indent="-270497" algn="l" defTabSz="1097225" rtl="0" eaLnBrk="1" latinLnBrk="0" hangingPunct="1">
        <a:lnSpc>
          <a:spcPct val="90000"/>
        </a:lnSpc>
        <a:spcBef>
          <a:spcPts val="0"/>
        </a:spcBef>
        <a:spcAft>
          <a:spcPts val="1440"/>
        </a:spcAft>
        <a:buFont typeface="Arial" panose="020B0604020202020204" pitchFamily="34" charset="0"/>
        <a:buChar char="–"/>
        <a:defRPr sz="2160" kern="1200">
          <a:solidFill>
            <a:schemeClr val="bg1"/>
          </a:solidFill>
          <a:latin typeface="+mn-lt"/>
          <a:ea typeface="+mn-ea"/>
          <a:cs typeface="+mn-cs"/>
        </a:defRPr>
      </a:lvl2pPr>
      <a:lvl3pPr marL="1304861" indent="-207636" algn="l" defTabSz="1097225" rtl="0" eaLnBrk="1" latinLnBrk="0" hangingPunct="1">
        <a:lnSpc>
          <a:spcPct val="90000"/>
        </a:lnSpc>
        <a:spcBef>
          <a:spcPts val="0"/>
        </a:spcBef>
        <a:spcAft>
          <a:spcPts val="1440"/>
        </a:spcAft>
        <a:buFont typeface="Arial" panose="020B0604020202020204" pitchFamily="34" charset="0"/>
        <a:buChar char="•"/>
        <a:defRPr sz="1920" kern="1200">
          <a:solidFill>
            <a:schemeClr val="bg1"/>
          </a:solidFill>
          <a:latin typeface="+mn-lt"/>
          <a:ea typeface="+mn-ea"/>
          <a:cs typeface="+mn-cs"/>
        </a:defRPr>
      </a:lvl3pPr>
      <a:lvl4pPr marL="1920144" indent="-274306" algn="l" defTabSz="1097225" rtl="0" eaLnBrk="1" latinLnBrk="0" hangingPunct="1">
        <a:lnSpc>
          <a:spcPct val="90000"/>
        </a:lnSpc>
        <a:spcBef>
          <a:spcPts val="0"/>
        </a:spcBef>
        <a:spcAft>
          <a:spcPts val="1440"/>
        </a:spcAft>
        <a:buFont typeface="Arial" panose="020B0604020202020204" pitchFamily="34" charset="0"/>
        <a:buChar char="–"/>
        <a:defRPr sz="2640" kern="1200">
          <a:solidFill>
            <a:schemeClr val="bg1"/>
          </a:solidFill>
          <a:latin typeface="+mn-lt"/>
          <a:ea typeface="+mn-ea"/>
          <a:cs typeface="+mn-cs"/>
        </a:defRPr>
      </a:lvl4pPr>
      <a:lvl5pPr marL="2468756" indent="-274306" algn="l" defTabSz="1097225" rtl="0" eaLnBrk="1" latinLnBrk="0" hangingPunct="1">
        <a:lnSpc>
          <a:spcPct val="90000"/>
        </a:lnSpc>
        <a:spcBef>
          <a:spcPts val="0"/>
        </a:spcBef>
        <a:spcAft>
          <a:spcPts val="1440"/>
        </a:spcAft>
        <a:buFont typeface="Arial" panose="020B0604020202020204" pitchFamily="34" charset="0"/>
        <a:buChar char="»"/>
        <a:defRPr sz="2640" kern="1200">
          <a:solidFill>
            <a:schemeClr val="bg1"/>
          </a:solidFill>
          <a:latin typeface="+mn-lt"/>
          <a:ea typeface="+mn-ea"/>
          <a:cs typeface="+mn-cs"/>
        </a:defRPr>
      </a:lvl5pPr>
      <a:lvl6pPr marL="3017369" indent="-274306" algn="l" defTabSz="109722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5982" indent="-274306" algn="l" defTabSz="109722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594" indent="-274306" algn="l" defTabSz="109722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207" indent="-274306" algn="l" defTabSz="109722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97225" rtl="0" eaLnBrk="1" latinLnBrk="0" hangingPunct="1">
        <a:defRPr sz="2160" kern="1200">
          <a:solidFill>
            <a:schemeClr val="tx1"/>
          </a:solidFill>
          <a:latin typeface="+mn-lt"/>
          <a:ea typeface="+mn-ea"/>
          <a:cs typeface="+mn-cs"/>
        </a:defRPr>
      </a:lvl1pPr>
      <a:lvl2pPr marL="548614" algn="l" defTabSz="1097225" rtl="0" eaLnBrk="1" latinLnBrk="0" hangingPunct="1">
        <a:defRPr sz="2160" kern="1200">
          <a:solidFill>
            <a:schemeClr val="tx1"/>
          </a:solidFill>
          <a:latin typeface="+mn-lt"/>
          <a:ea typeface="+mn-ea"/>
          <a:cs typeface="+mn-cs"/>
        </a:defRPr>
      </a:lvl2pPr>
      <a:lvl3pPr marL="1097225" algn="l" defTabSz="1097225" rtl="0" eaLnBrk="1" latinLnBrk="0" hangingPunct="1">
        <a:defRPr sz="2160" kern="1200">
          <a:solidFill>
            <a:schemeClr val="tx1"/>
          </a:solidFill>
          <a:latin typeface="+mn-lt"/>
          <a:ea typeface="+mn-ea"/>
          <a:cs typeface="+mn-cs"/>
        </a:defRPr>
      </a:lvl3pPr>
      <a:lvl4pPr marL="1645838" algn="l" defTabSz="1097225" rtl="0" eaLnBrk="1" latinLnBrk="0" hangingPunct="1">
        <a:defRPr sz="2160" kern="1200">
          <a:solidFill>
            <a:schemeClr val="tx1"/>
          </a:solidFill>
          <a:latin typeface="+mn-lt"/>
          <a:ea typeface="+mn-ea"/>
          <a:cs typeface="+mn-cs"/>
        </a:defRPr>
      </a:lvl4pPr>
      <a:lvl5pPr marL="2194451" algn="l" defTabSz="1097225" rtl="0" eaLnBrk="1" latinLnBrk="0" hangingPunct="1">
        <a:defRPr sz="2160" kern="1200">
          <a:solidFill>
            <a:schemeClr val="tx1"/>
          </a:solidFill>
          <a:latin typeface="+mn-lt"/>
          <a:ea typeface="+mn-ea"/>
          <a:cs typeface="+mn-cs"/>
        </a:defRPr>
      </a:lvl5pPr>
      <a:lvl6pPr marL="2743063" algn="l" defTabSz="1097225" rtl="0" eaLnBrk="1" latinLnBrk="0" hangingPunct="1">
        <a:defRPr sz="2160" kern="1200">
          <a:solidFill>
            <a:schemeClr val="tx1"/>
          </a:solidFill>
          <a:latin typeface="+mn-lt"/>
          <a:ea typeface="+mn-ea"/>
          <a:cs typeface="+mn-cs"/>
        </a:defRPr>
      </a:lvl6pPr>
      <a:lvl7pPr marL="3291676" algn="l" defTabSz="1097225" rtl="0" eaLnBrk="1" latinLnBrk="0" hangingPunct="1">
        <a:defRPr sz="2160" kern="1200">
          <a:solidFill>
            <a:schemeClr val="tx1"/>
          </a:solidFill>
          <a:latin typeface="+mn-lt"/>
          <a:ea typeface="+mn-ea"/>
          <a:cs typeface="+mn-cs"/>
        </a:defRPr>
      </a:lvl7pPr>
      <a:lvl8pPr marL="3840288" algn="l" defTabSz="1097225" rtl="0" eaLnBrk="1" latinLnBrk="0" hangingPunct="1">
        <a:defRPr sz="2160" kern="1200">
          <a:solidFill>
            <a:schemeClr val="tx1"/>
          </a:solidFill>
          <a:latin typeface="+mn-lt"/>
          <a:ea typeface="+mn-ea"/>
          <a:cs typeface="+mn-cs"/>
        </a:defRPr>
      </a:lvl8pPr>
      <a:lvl9pPr marL="4388902" algn="l" defTabSz="1097225"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834" y="234565"/>
            <a:ext cx="10834101" cy="801127"/>
          </a:xfrm>
          <a:prstGeom prst="rect">
            <a:avLst/>
          </a:prstGeom>
        </p:spPr>
        <p:txBody>
          <a:bodyPr vert="horz" lIns="0" tIns="45720" rIns="0" bIns="45720" rtlCol="0" anchor="ctr">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867838" y="1496991"/>
            <a:ext cx="10834100" cy="462917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306981" y="6495583"/>
            <a:ext cx="585695" cy="227947"/>
          </a:xfrm>
          <a:prstGeom prst="rect">
            <a:avLst/>
          </a:prstGeom>
        </p:spPr>
        <p:txBody>
          <a:bodyPr lIns="0" rIns="0" anchor="ctr"/>
          <a:lstStyle>
            <a:lvl1pPr algn="r">
              <a:lnSpc>
                <a:spcPct val="90000"/>
              </a:lnSpc>
              <a:defRPr sz="1200">
                <a:solidFill>
                  <a:schemeClr val="tx2"/>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167452841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hf hdr="0" ftr="0" dt="0"/>
  <p:txStyles>
    <p:titleStyle>
      <a:lvl1pPr algn="l" defTabSz="1219139" rtl="0" eaLnBrk="1" latinLnBrk="0" hangingPunct="1">
        <a:lnSpc>
          <a:spcPct val="85000"/>
        </a:lnSpc>
        <a:spcBef>
          <a:spcPts val="0"/>
        </a:spcBef>
        <a:spcAft>
          <a:spcPts val="1600"/>
        </a:spcAft>
        <a:buNone/>
        <a:defRPr sz="32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85214" indent="-385214" algn="l" defTabSz="1219139" rtl="0" eaLnBrk="1" latinLnBrk="0" hangingPunct="1">
        <a:lnSpc>
          <a:spcPct val="90000"/>
        </a:lnSpc>
        <a:spcBef>
          <a:spcPts val="0"/>
        </a:spcBef>
        <a:spcAft>
          <a:spcPts val="1600"/>
        </a:spcAft>
        <a:buClr>
          <a:schemeClr val="bg1"/>
        </a:buClr>
        <a:buSzPct val="110000"/>
        <a:buFont typeface="Arial Narrow" panose="020B0606020202030204" pitchFamily="34" charset="0"/>
        <a:buChar char="►"/>
        <a:defRPr sz="2667" kern="1200">
          <a:solidFill>
            <a:schemeClr val="bg1"/>
          </a:solidFill>
          <a:latin typeface="+mn-lt"/>
          <a:ea typeface="+mn-ea"/>
          <a:cs typeface="+mn-cs"/>
        </a:defRPr>
      </a:lvl1pPr>
      <a:lvl2pPr marL="910121" indent="-300552" algn="l" defTabSz="1219139" rtl="0" eaLnBrk="1" latinLnBrk="0" hangingPunct="1">
        <a:lnSpc>
          <a:spcPct val="90000"/>
        </a:lnSpc>
        <a:spcBef>
          <a:spcPts val="0"/>
        </a:spcBef>
        <a:spcAft>
          <a:spcPts val="1600"/>
        </a:spcAft>
        <a:buFont typeface="Arial" panose="020B0604020202020204" pitchFamily="34" charset="0"/>
        <a:buChar char="–"/>
        <a:defRPr sz="2400" kern="1200">
          <a:solidFill>
            <a:schemeClr val="bg1"/>
          </a:solidFill>
          <a:latin typeface="+mn-lt"/>
          <a:ea typeface="+mn-ea"/>
          <a:cs typeface="+mn-cs"/>
        </a:defRPr>
      </a:lvl2pPr>
      <a:lvl3pPr marL="1449845" indent="-230706" algn="l" defTabSz="1219139" rtl="0" eaLnBrk="1" latinLnBrk="0" hangingPunct="1">
        <a:lnSpc>
          <a:spcPct val="90000"/>
        </a:lnSpc>
        <a:spcBef>
          <a:spcPts val="0"/>
        </a:spcBef>
        <a:spcAft>
          <a:spcPts val="1600"/>
        </a:spcAft>
        <a:buFont typeface="Arial" panose="020B0604020202020204" pitchFamily="34" charset="0"/>
        <a:buChar char="•"/>
        <a:defRPr sz="2133" kern="1200">
          <a:solidFill>
            <a:schemeClr val="bg1"/>
          </a:solidFill>
          <a:latin typeface="+mn-lt"/>
          <a:ea typeface="+mn-ea"/>
          <a:cs typeface="+mn-cs"/>
        </a:defRPr>
      </a:lvl3pPr>
      <a:lvl4pPr marL="2133493" indent="-304784" algn="l" defTabSz="1219139" rtl="0" eaLnBrk="1" latinLnBrk="0" hangingPunct="1">
        <a:lnSpc>
          <a:spcPct val="90000"/>
        </a:lnSpc>
        <a:spcBef>
          <a:spcPts val="0"/>
        </a:spcBef>
        <a:spcAft>
          <a:spcPts val="1600"/>
        </a:spcAft>
        <a:buFont typeface="Arial" panose="020B0604020202020204" pitchFamily="34" charset="0"/>
        <a:buChar char="–"/>
        <a:defRPr sz="2933" kern="1200">
          <a:solidFill>
            <a:schemeClr val="bg1"/>
          </a:solidFill>
          <a:latin typeface="+mn-lt"/>
          <a:ea typeface="+mn-ea"/>
          <a:cs typeface="+mn-cs"/>
        </a:defRPr>
      </a:lvl4pPr>
      <a:lvl5pPr marL="2743063" indent="-304784" algn="l" defTabSz="1219139" rtl="0" eaLnBrk="1" latinLnBrk="0" hangingPunct="1">
        <a:lnSpc>
          <a:spcPct val="90000"/>
        </a:lnSpc>
        <a:spcBef>
          <a:spcPts val="0"/>
        </a:spcBef>
        <a:spcAft>
          <a:spcPts val="1600"/>
        </a:spcAft>
        <a:buFont typeface="Arial" panose="020B0604020202020204" pitchFamily="34" charset="0"/>
        <a:buChar char="»"/>
        <a:defRPr sz="2933" kern="1200">
          <a:solidFill>
            <a:schemeClr val="bg1"/>
          </a:solidFill>
          <a:latin typeface="+mn-lt"/>
          <a:ea typeface="+mn-ea"/>
          <a:cs typeface="+mn-cs"/>
        </a:defRPr>
      </a:lvl5pPr>
      <a:lvl6pPr marL="335263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834" y="234565"/>
            <a:ext cx="10834101" cy="801127"/>
          </a:xfrm>
          <a:prstGeom prst="rect">
            <a:avLst/>
          </a:prstGeom>
        </p:spPr>
        <p:txBody>
          <a:bodyPr vert="horz" lIns="0" tIns="45720" rIns="0" bIns="45720" rtlCol="0" anchor="ctr">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867838" y="1496991"/>
            <a:ext cx="10834100" cy="462917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306981" y="6495583"/>
            <a:ext cx="585695" cy="227947"/>
          </a:xfrm>
          <a:prstGeom prst="rect">
            <a:avLst/>
          </a:prstGeom>
        </p:spPr>
        <p:txBody>
          <a:bodyPr lIns="0" rIns="0" anchor="ctr"/>
          <a:lstStyle>
            <a:lvl1pPr algn="r">
              <a:lnSpc>
                <a:spcPct val="90000"/>
              </a:lnSpc>
              <a:defRPr sz="1200">
                <a:solidFill>
                  <a:schemeClr val="tx2"/>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188151304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Lst>
  <p:hf hdr="0" ftr="0" dt="0"/>
  <p:txStyles>
    <p:titleStyle>
      <a:lvl1pPr algn="l" defTabSz="1219139" rtl="0" eaLnBrk="1" latinLnBrk="0" hangingPunct="1">
        <a:lnSpc>
          <a:spcPct val="85000"/>
        </a:lnSpc>
        <a:spcBef>
          <a:spcPts val="0"/>
        </a:spcBef>
        <a:spcAft>
          <a:spcPts val="1600"/>
        </a:spcAft>
        <a:buNone/>
        <a:defRPr sz="32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85214" indent="-385214" algn="l" defTabSz="1219139" rtl="0" eaLnBrk="1" latinLnBrk="0" hangingPunct="1">
        <a:lnSpc>
          <a:spcPct val="90000"/>
        </a:lnSpc>
        <a:spcBef>
          <a:spcPts val="0"/>
        </a:spcBef>
        <a:spcAft>
          <a:spcPts val="1600"/>
        </a:spcAft>
        <a:buClr>
          <a:schemeClr val="bg1"/>
        </a:buClr>
        <a:buSzPct val="110000"/>
        <a:buFont typeface="Arial Narrow" panose="020B0606020202030204" pitchFamily="34" charset="0"/>
        <a:buChar char="►"/>
        <a:defRPr sz="2667" kern="1200">
          <a:solidFill>
            <a:schemeClr val="bg1"/>
          </a:solidFill>
          <a:latin typeface="+mn-lt"/>
          <a:ea typeface="+mn-ea"/>
          <a:cs typeface="+mn-cs"/>
        </a:defRPr>
      </a:lvl1pPr>
      <a:lvl2pPr marL="910121" indent="-300552" algn="l" defTabSz="1219139" rtl="0" eaLnBrk="1" latinLnBrk="0" hangingPunct="1">
        <a:lnSpc>
          <a:spcPct val="90000"/>
        </a:lnSpc>
        <a:spcBef>
          <a:spcPts val="0"/>
        </a:spcBef>
        <a:spcAft>
          <a:spcPts val="1600"/>
        </a:spcAft>
        <a:buFont typeface="Arial" panose="020B0604020202020204" pitchFamily="34" charset="0"/>
        <a:buChar char="–"/>
        <a:defRPr sz="2400" kern="1200">
          <a:solidFill>
            <a:schemeClr val="bg1"/>
          </a:solidFill>
          <a:latin typeface="+mn-lt"/>
          <a:ea typeface="+mn-ea"/>
          <a:cs typeface="+mn-cs"/>
        </a:defRPr>
      </a:lvl2pPr>
      <a:lvl3pPr marL="1449845" indent="-230706" algn="l" defTabSz="1219139" rtl="0" eaLnBrk="1" latinLnBrk="0" hangingPunct="1">
        <a:lnSpc>
          <a:spcPct val="90000"/>
        </a:lnSpc>
        <a:spcBef>
          <a:spcPts val="0"/>
        </a:spcBef>
        <a:spcAft>
          <a:spcPts val="1600"/>
        </a:spcAft>
        <a:buFont typeface="Arial" panose="020B0604020202020204" pitchFamily="34" charset="0"/>
        <a:buChar char="•"/>
        <a:defRPr sz="2133" kern="1200">
          <a:solidFill>
            <a:schemeClr val="bg1"/>
          </a:solidFill>
          <a:latin typeface="+mn-lt"/>
          <a:ea typeface="+mn-ea"/>
          <a:cs typeface="+mn-cs"/>
        </a:defRPr>
      </a:lvl3pPr>
      <a:lvl4pPr marL="2133493" indent="-304784" algn="l" defTabSz="1219139" rtl="0" eaLnBrk="1" latinLnBrk="0" hangingPunct="1">
        <a:lnSpc>
          <a:spcPct val="90000"/>
        </a:lnSpc>
        <a:spcBef>
          <a:spcPts val="0"/>
        </a:spcBef>
        <a:spcAft>
          <a:spcPts val="1600"/>
        </a:spcAft>
        <a:buFont typeface="Arial" panose="020B0604020202020204" pitchFamily="34" charset="0"/>
        <a:buChar char="–"/>
        <a:defRPr sz="2933" kern="1200">
          <a:solidFill>
            <a:schemeClr val="bg1"/>
          </a:solidFill>
          <a:latin typeface="+mn-lt"/>
          <a:ea typeface="+mn-ea"/>
          <a:cs typeface="+mn-cs"/>
        </a:defRPr>
      </a:lvl4pPr>
      <a:lvl5pPr marL="2743063" indent="-304784" algn="l" defTabSz="1219139" rtl="0" eaLnBrk="1" latinLnBrk="0" hangingPunct="1">
        <a:lnSpc>
          <a:spcPct val="90000"/>
        </a:lnSpc>
        <a:spcBef>
          <a:spcPts val="0"/>
        </a:spcBef>
        <a:spcAft>
          <a:spcPts val="1600"/>
        </a:spcAft>
        <a:buFont typeface="Arial" panose="020B0604020202020204" pitchFamily="34" charset="0"/>
        <a:buChar char="»"/>
        <a:defRPr sz="2933" kern="1200">
          <a:solidFill>
            <a:schemeClr val="bg1"/>
          </a:solidFill>
          <a:latin typeface="+mn-lt"/>
          <a:ea typeface="+mn-ea"/>
          <a:cs typeface="+mn-cs"/>
        </a:defRPr>
      </a:lvl5pPr>
      <a:lvl6pPr marL="335263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834" y="234565"/>
            <a:ext cx="10834101" cy="801127"/>
          </a:xfrm>
          <a:prstGeom prst="rect">
            <a:avLst/>
          </a:prstGeom>
        </p:spPr>
        <p:txBody>
          <a:bodyPr vert="horz" lIns="0" tIns="45720" rIns="0" bIns="45720" rtlCol="0" anchor="ctr">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867838" y="1496991"/>
            <a:ext cx="10834100" cy="462917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306981" y="6495583"/>
            <a:ext cx="585695" cy="227947"/>
          </a:xfrm>
          <a:prstGeom prst="rect">
            <a:avLst/>
          </a:prstGeom>
        </p:spPr>
        <p:txBody>
          <a:bodyPr lIns="0" rIns="0" anchor="ctr"/>
          <a:lstStyle>
            <a:lvl1pPr algn="r">
              <a:lnSpc>
                <a:spcPct val="90000"/>
              </a:lnSpc>
              <a:defRPr sz="1200">
                <a:solidFill>
                  <a:schemeClr val="tx2"/>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412257853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Lst>
  <p:hf hdr="0" ftr="0" dt="0"/>
  <p:txStyles>
    <p:titleStyle>
      <a:lvl1pPr algn="l" defTabSz="1219139" rtl="0" eaLnBrk="1" latinLnBrk="0" hangingPunct="1">
        <a:lnSpc>
          <a:spcPct val="85000"/>
        </a:lnSpc>
        <a:spcBef>
          <a:spcPts val="0"/>
        </a:spcBef>
        <a:spcAft>
          <a:spcPts val="1600"/>
        </a:spcAft>
        <a:buNone/>
        <a:defRPr sz="32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85214" indent="-385214" algn="l" defTabSz="1219139" rtl="0" eaLnBrk="1" latinLnBrk="0" hangingPunct="1">
        <a:lnSpc>
          <a:spcPct val="90000"/>
        </a:lnSpc>
        <a:spcBef>
          <a:spcPts val="0"/>
        </a:spcBef>
        <a:spcAft>
          <a:spcPts val="1600"/>
        </a:spcAft>
        <a:buClr>
          <a:schemeClr val="bg1"/>
        </a:buClr>
        <a:buSzPct val="110000"/>
        <a:buFont typeface="Arial Narrow" panose="020B0606020202030204" pitchFamily="34" charset="0"/>
        <a:buChar char="►"/>
        <a:defRPr sz="2667" kern="1200">
          <a:solidFill>
            <a:schemeClr val="bg1"/>
          </a:solidFill>
          <a:latin typeface="+mn-lt"/>
          <a:ea typeface="+mn-ea"/>
          <a:cs typeface="+mn-cs"/>
        </a:defRPr>
      </a:lvl1pPr>
      <a:lvl2pPr marL="910121" indent="-300552" algn="l" defTabSz="1219139" rtl="0" eaLnBrk="1" latinLnBrk="0" hangingPunct="1">
        <a:lnSpc>
          <a:spcPct val="90000"/>
        </a:lnSpc>
        <a:spcBef>
          <a:spcPts val="0"/>
        </a:spcBef>
        <a:spcAft>
          <a:spcPts val="1600"/>
        </a:spcAft>
        <a:buFont typeface="Arial" panose="020B0604020202020204" pitchFamily="34" charset="0"/>
        <a:buChar char="–"/>
        <a:defRPr sz="2400" kern="1200">
          <a:solidFill>
            <a:schemeClr val="bg1"/>
          </a:solidFill>
          <a:latin typeface="+mn-lt"/>
          <a:ea typeface="+mn-ea"/>
          <a:cs typeface="+mn-cs"/>
        </a:defRPr>
      </a:lvl2pPr>
      <a:lvl3pPr marL="1449845" indent="-230706" algn="l" defTabSz="1219139" rtl="0" eaLnBrk="1" latinLnBrk="0" hangingPunct="1">
        <a:lnSpc>
          <a:spcPct val="90000"/>
        </a:lnSpc>
        <a:spcBef>
          <a:spcPts val="0"/>
        </a:spcBef>
        <a:spcAft>
          <a:spcPts val="1600"/>
        </a:spcAft>
        <a:buFont typeface="Arial" panose="020B0604020202020204" pitchFamily="34" charset="0"/>
        <a:buChar char="•"/>
        <a:defRPr sz="2133" kern="1200">
          <a:solidFill>
            <a:schemeClr val="bg1"/>
          </a:solidFill>
          <a:latin typeface="+mn-lt"/>
          <a:ea typeface="+mn-ea"/>
          <a:cs typeface="+mn-cs"/>
        </a:defRPr>
      </a:lvl3pPr>
      <a:lvl4pPr marL="2133493" indent="-304784" algn="l" defTabSz="1219139" rtl="0" eaLnBrk="1" latinLnBrk="0" hangingPunct="1">
        <a:lnSpc>
          <a:spcPct val="90000"/>
        </a:lnSpc>
        <a:spcBef>
          <a:spcPts val="0"/>
        </a:spcBef>
        <a:spcAft>
          <a:spcPts val="1600"/>
        </a:spcAft>
        <a:buFont typeface="Arial" panose="020B0604020202020204" pitchFamily="34" charset="0"/>
        <a:buChar char="–"/>
        <a:defRPr sz="2933" kern="1200">
          <a:solidFill>
            <a:schemeClr val="bg1"/>
          </a:solidFill>
          <a:latin typeface="+mn-lt"/>
          <a:ea typeface="+mn-ea"/>
          <a:cs typeface="+mn-cs"/>
        </a:defRPr>
      </a:lvl4pPr>
      <a:lvl5pPr marL="2743063" indent="-304784" algn="l" defTabSz="1219139" rtl="0" eaLnBrk="1" latinLnBrk="0" hangingPunct="1">
        <a:lnSpc>
          <a:spcPct val="90000"/>
        </a:lnSpc>
        <a:spcBef>
          <a:spcPts val="0"/>
        </a:spcBef>
        <a:spcAft>
          <a:spcPts val="1600"/>
        </a:spcAft>
        <a:buFont typeface="Arial" panose="020B0604020202020204" pitchFamily="34" charset="0"/>
        <a:buChar char="»"/>
        <a:defRPr sz="2933" kern="1200">
          <a:solidFill>
            <a:schemeClr val="bg1"/>
          </a:solidFill>
          <a:latin typeface="+mn-lt"/>
          <a:ea typeface="+mn-ea"/>
          <a:cs typeface="+mn-cs"/>
        </a:defRPr>
      </a:lvl5pPr>
      <a:lvl6pPr marL="335263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835" y="234565"/>
            <a:ext cx="10834101" cy="801127"/>
          </a:xfrm>
          <a:prstGeom prst="rect">
            <a:avLst/>
          </a:prstGeom>
        </p:spPr>
        <p:txBody>
          <a:bodyPr vert="horz" lIns="0" tIns="45720" rIns="0" bIns="45720" rtlCol="0" anchor="ctr">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867839" y="1496992"/>
            <a:ext cx="10834100" cy="462917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306982" y="6495583"/>
            <a:ext cx="585695" cy="227947"/>
          </a:xfrm>
          <a:prstGeom prst="rect">
            <a:avLst/>
          </a:prstGeom>
        </p:spPr>
        <p:txBody>
          <a:bodyPr lIns="0" rIns="0" anchor="ctr"/>
          <a:lstStyle>
            <a:lvl1pPr algn="r">
              <a:lnSpc>
                <a:spcPct val="90000"/>
              </a:lnSpc>
              <a:defRPr sz="1080">
                <a:solidFill>
                  <a:schemeClr val="tx2"/>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381994213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1" r:id="rId10"/>
    <p:sldLayoutId id="2147483752" r:id="rId11"/>
    <p:sldLayoutId id="2147483753" r:id="rId12"/>
    <p:sldLayoutId id="2147483754" r:id="rId13"/>
    <p:sldLayoutId id="2147483755" r:id="rId14"/>
    <p:sldLayoutId id="2147483756" r:id="rId15"/>
    <p:sldLayoutId id="2147483758" r:id="rId16"/>
    <p:sldLayoutId id="2147483759" r:id="rId17"/>
    <p:sldLayoutId id="2147483760" r:id="rId18"/>
    <p:sldLayoutId id="2147483761" r:id="rId19"/>
    <p:sldLayoutId id="2147483783" r:id="rId20"/>
  </p:sldLayoutIdLst>
  <p:hf hdr="0" ftr="0" dt="0"/>
  <p:txStyles>
    <p:titleStyle>
      <a:lvl1pPr algn="l" defTabSz="1097225" rtl="0" eaLnBrk="1" latinLnBrk="0" hangingPunct="1">
        <a:lnSpc>
          <a:spcPct val="85000"/>
        </a:lnSpc>
        <a:spcBef>
          <a:spcPts val="0"/>
        </a:spcBef>
        <a:spcAft>
          <a:spcPts val="1440"/>
        </a:spcAft>
        <a:buNone/>
        <a:defRPr sz="288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6693" indent="-346693" algn="l" defTabSz="1097225" rtl="0" eaLnBrk="1" latinLnBrk="0" hangingPunct="1">
        <a:lnSpc>
          <a:spcPct val="90000"/>
        </a:lnSpc>
        <a:spcBef>
          <a:spcPts val="0"/>
        </a:spcBef>
        <a:spcAft>
          <a:spcPts val="1440"/>
        </a:spcAft>
        <a:buClr>
          <a:schemeClr val="bg1"/>
        </a:buClr>
        <a:buSzPct val="110000"/>
        <a:buFont typeface="Arial Narrow" panose="020B0606020202030204" pitchFamily="34" charset="0"/>
        <a:buChar char="►"/>
        <a:defRPr sz="2400" kern="1200">
          <a:solidFill>
            <a:schemeClr val="bg1"/>
          </a:solidFill>
          <a:latin typeface="+mn-lt"/>
          <a:ea typeface="+mn-ea"/>
          <a:cs typeface="+mn-cs"/>
        </a:defRPr>
      </a:lvl1pPr>
      <a:lvl2pPr marL="819109" indent="-270497" algn="l" defTabSz="1097225" rtl="0" eaLnBrk="1" latinLnBrk="0" hangingPunct="1">
        <a:lnSpc>
          <a:spcPct val="90000"/>
        </a:lnSpc>
        <a:spcBef>
          <a:spcPts val="0"/>
        </a:spcBef>
        <a:spcAft>
          <a:spcPts val="1440"/>
        </a:spcAft>
        <a:buFont typeface="Arial" panose="020B0604020202020204" pitchFamily="34" charset="0"/>
        <a:buChar char="–"/>
        <a:defRPr sz="2160" kern="1200">
          <a:solidFill>
            <a:schemeClr val="bg1"/>
          </a:solidFill>
          <a:latin typeface="+mn-lt"/>
          <a:ea typeface="+mn-ea"/>
          <a:cs typeface="+mn-cs"/>
        </a:defRPr>
      </a:lvl2pPr>
      <a:lvl3pPr marL="1304861" indent="-207636" algn="l" defTabSz="1097225" rtl="0" eaLnBrk="1" latinLnBrk="0" hangingPunct="1">
        <a:lnSpc>
          <a:spcPct val="90000"/>
        </a:lnSpc>
        <a:spcBef>
          <a:spcPts val="0"/>
        </a:spcBef>
        <a:spcAft>
          <a:spcPts val="1440"/>
        </a:spcAft>
        <a:buFont typeface="Arial" panose="020B0604020202020204" pitchFamily="34" charset="0"/>
        <a:buChar char="•"/>
        <a:defRPr sz="1920" kern="1200">
          <a:solidFill>
            <a:schemeClr val="bg1"/>
          </a:solidFill>
          <a:latin typeface="+mn-lt"/>
          <a:ea typeface="+mn-ea"/>
          <a:cs typeface="+mn-cs"/>
        </a:defRPr>
      </a:lvl3pPr>
      <a:lvl4pPr marL="1920144" indent="-274306" algn="l" defTabSz="1097225" rtl="0" eaLnBrk="1" latinLnBrk="0" hangingPunct="1">
        <a:lnSpc>
          <a:spcPct val="90000"/>
        </a:lnSpc>
        <a:spcBef>
          <a:spcPts val="0"/>
        </a:spcBef>
        <a:spcAft>
          <a:spcPts val="1440"/>
        </a:spcAft>
        <a:buFont typeface="Arial" panose="020B0604020202020204" pitchFamily="34" charset="0"/>
        <a:buChar char="–"/>
        <a:defRPr sz="2640" kern="1200">
          <a:solidFill>
            <a:schemeClr val="bg1"/>
          </a:solidFill>
          <a:latin typeface="+mn-lt"/>
          <a:ea typeface="+mn-ea"/>
          <a:cs typeface="+mn-cs"/>
        </a:defRPr>
      </a:lvl4pPr>
      <a:lvl5pPr marL="2468756" indent="-274306" algn="l" defTabSz="1097225" rtl="0" eaLnBrk="1" latinLnBrk="0" hangingPunct="1">
        <a:lnSpc>
          <a:spcPct val="90000"/>
        </a:lnSpc>
        <a:spcBef>
          <a:spcPts val="0"/>
        </a:spcBef>
        <a:spcAft>
          <a:spcPts val="1440"/>
        </a:spcAft>
        <a:buFont typeface="Arial" panose="020B0604020202020204" pitchFamily="34" charset="0"/>
        <a:buChar char="»"/>
        <a:defRPr sz="2640" kern="1200">
          <a:solidFill>
            <a:schemeClr val="bg1"/>
          </a:solidFill>
          <a:latin typeface="+mn-lt"/>
          <a:ea typeface="+mn-ea"/>
          <a:cs typeface="+mn-cs"/>
        </a:defRPr>
      </a:lvl5pPr>
      <a:lvl6pPr marL="3017369" indent="-274306" algn="l" defTabSz="109722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5982" indent="-274306" algn="l" defTabSz="109722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594" indent="-274306" algn="l" defTabSz="109722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207" indent="-274306" algn="l" defTabSz="109722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97225" rtl="0" eaLnBrk="1" latinLnBrk="0" hangingPunct="1">
        <a:defRPr sz="2160" kern="1200">
          <a:solidFill>
            <a:schemeClr val="tx1"/>
          </a:solidFill>
          <a:latin typeface="+mn-lt"/>
          <a:ea typeface="+mn-ea"/>
          <a:cs typeface="+mn-cs"/>
        </a:defRPr>
      </a:lvl1pPr>
      <a:lvl2pPr marL="548614" algn="l" defTabSz="1097225" rtl="0" eaLnBrk="1" latinLnBrk="0" hangingPunct="1">
        <a:defRPr sz="2160" kern="1200">
          <a:solidFill>
            <a:schemeClr val="tx1"/>
          </a:solidFill>
          <a:latin typeface="+mn-lt"/>
          <a:ea typeface="+mn-ea"/>
          <a:cs typeface="+mn-cs"/>
        </a:defRPr>
      </a:lvl2pPr>
      <a:lvl3pPr marL="1097225" algn="l" defTabSz="1097225" rtl="0" eaLnBrk="1" latinLnBrk="0" hangingPunct="1">
        <a:defRPr sz="2160" kern="1200">
          <a:solidFill>
            <a:schemeClr val="tx1"/>
          </a:solidFill>
          <a:latin typeface="+mn-lt"/>
          <a:ea typeface="+mn-ea"/>
          <a:cs typeface="+mn-cs"/>
        </a:defRPr>
      </a:lvl3pPr>
      <a:lvl4pPr marL="1645838" algn="l" defTabSz="1097225" rtl="0" eaLnBrk="1" latinLnBrk="0" hangingPunct="1">
        <a:defRPr sz="2160" kern="1200">
          <a:solidFill>
            <a:schemeClr val="tx1"/>
          </a:solidFill>
          <a:latin typeface="+mn-lt"/>
          <a:ea typeface="+mn-ea"/>
          <a:cs typeface="+mn-cs"/>
        </a:defRPr>
      </a:lvl4pPr>
      <a:lvl5pPr marL="2194451" algn="l" defTabSz="1097225" rtl="0" eaLnBrk="1" latinLnBrk="0" hangingPunct="1">
        <a:defRPr sz="2160" kern="1200">
          <a:solidFill>
            <a:schemeClr val="tx1"/>
          </a:solidFill>
          <a:latin typeface="+mn-lt"/>
          <a:ea typeface="+mn-ea"/>
          <a:cs typeface="+mn-cs"/>
        </a:defRPr>
      </a:lvl5pPr>
      <a:lvl6pPr marL="2743063" algn="l" defTabSz="1097225" rtl="0" eaLnBrk="1" latinLnBrk="0" hangingPunct="1">
        <a:defRPr sz="2160" kern="1200">
          <a:solidFill>
            <a:schemeClr val="tx1"/>
          </a:solidFill>
          <a:latin typeface="+mn-lt"/>
          <a:ea typeface="+mn-ea"/>
          <a:cs typeface="+mn-cs"/>
        </a:defRPr>
      </a:lvl6pPr>
      <a:lvl7pPr marL="3291676" algn="l" defTabSz="1097225" rtl="0" eaLnBrk="1" latinLnBrk="0" hangingPunct="1">
        <a:defRPr sz="2160" kern="1200">
          <a:solidFill>
            <a:schemeClr val="tx1"/>
          </a:solidFill>
          <a:latin typeface="+mn-lt"/>
          <a:ea typeface="+mn-ea"/>
          <a:cs typeface="+mn-cs"/>
        </a:defRPr>
      </a:lvl7pPr>
      <a:lvl8pPr marL="3840288" algn="l" defTabSz="1097225" rtl="0" eaLnBrk="1" latinLnBrk="0" hangingPunct="1">
        <a:defRPr sz="2160" kern="1200">
          <a:solidFill>
            <a:schemeClr val="tx1"/>
          </a:solidFill>
          <a:latin typeface="+mn-lt"/>
          <a:ea typeface="+mn-ea"/>
          <a:cs typeface="+mn-cs"/>
        </a:defRPr>
      </a:lvl8pPr>
      <a:lvl9pPr marL="4388902" algn="l" defTabSz="1097225"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834" y="234565"/>
            <a:ext cx="10834101" cy="801127"/>
          </a:xfrm>
          <a:prstGeom prst="rect">
            <a:avLst/>
          </a:prstGeom>
        </p:spPr>
        <p:txBody>
          <a:bodyPr vert="horz" lIns="0" tIns="45720" rIns="0" bIns="45720" rtlCol="0" anchor="ctr">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867838" y="1496991"/>
            <a:ext cx="10834100" cy="462917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306981" y="6495583"/>
            <a:ext cx="585695" cy="227947"/>
          </a:xfrm>
          <a:prstGeom prst="rect">
            <a:avLst/>
          </a:prstGeom>
        </p:spPr>
        <p:txBody>
          <a:bodyPr lIns="0" rIns="0" anchor="ctr"/>
          <a:lstStyle>
            <a:lvl1pPr algn="r">
              <a:lnSpc>
                <a:spcPct val="90000"/>
              </a:lnSpc>
              <a:defRPr sz="1200">
                <a:solidFill>
                  <a:schemeClr val="tx2"/>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421174346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Lst>
  <p:hf hdr="0" ftr="0" dt="0"/>
  <p:txStyles>
    <p:titleStyle>
      <a:lvl1pPr algn="l" defTabSz="1219139" rtl="0" eaLnBrk="1" latinLnBrk="0" hangingPunct="1">
        <a:lnSpc>
          <a:spcPct val="85000"/>
        </a:lnSpc>
        <a:spcBef>
          <a:spcPts val="0"/>
        </a:spcBef>
        <a:spcAft>
          <a:spcPts val="1600"/>
        </a:spcAft>
        <a:buNone/>
        <a:defRPr sz="32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85214" indent="-385214" algn="l" defTabSz="1219139" rtl="0" eaLnBrk="1" latinLnBrk="0" hangingPunct="1">
        <a:lnSpc>
          <a:spcPct val="90000"/>
        </a:lnSpc>
        <a:spcBef>
          <a:spcPts val="0"/>
        </a:spcBef>
        <a:spcAft>
          <a:spcPts val="1600"/>
        </a:spcAft>
        <a:buClr>
          <a:schemeClr val="bg1"/>
        </a:buClr>
        <a:buSzPct val="110000"/>
        <a:buFont typeface="Arial Narrow" panose="020B0606020202030204" pitchFamily="34" charset="0"/>
        <a:buChar char="►"/>
        <a:defRPr sz="2667" kern="1200">
          <a:solidFill>
            <a:schemeClr val="bg1"/>
          </a:solidFill>
          <a:latin typeface="+mn-lt"/>
          <a:ea typeface="+mn-ea"/>
          <a:cs typeface="+mn-cs"/>
        </a:defRPr>
      </a:lvl1pPr>
      <a:lvl2pPr marL="910121" indent="-300552" algn="l" defTabSz="1219139" rtl="0" eaLnBrk="1" latinLnBrk="0" hangingPunct="1">
        <a:lnSpc>
          <a:spcPct val="90000"/>
        </a:lnSpc>
        <a:spcBef>
          <a:spcPts val="0"/>
        </a:spcBef>
        <a:spcAft>
          <a:spcPts val="1600"/>
        </a:spcAft>
        <a:buFont typeface="Arial" panose="020B0604020202020204" pitchFamily="34" charset="0"/>
        <a:buChar char="–"/>
        <a:defRPr sz="2400" kern="1200">
          <a:solidFill>
            <a:schemeClr val="bg1"/>
          </a:solidFill>
          <a:latin typeface="+mn-lt"/>
          <a:ea typeface="+mn-ea"/>
          <a:cs typeface="+mn-cs"/>
        </a:defRPr>
      </a:lvl2pPr>
      <a:lvl3pPr marL="1449845" indent="-230706" algn="l" defTabSz="1219139" rtl="0" eaLnBrk="1" latinLnBrk="0" hangingPunct="1">
        <a:lnSpc>
          <a:spcPct val="90000"/>
        </a:lnSpc>
        <a:spcBef>
          <a:spcPts val="0"/>
        </a:spcBef>
        <a:spcAft>
          <a:spcPts val="1600"/>
        </a:spcAft>
        <a:buFont typeface="Arial" panose="020B0604020202020204" pitchFamily="34" charset="0"/>
        <a:buChar char="•"/>
        <a:defRPr sz="2133" kern="1200">
          <a:solidFill>
            <a:schemeClr val="bg1"/>
          </a:solidFill>
          <a:latin typeface="+mn-lt"/>
          <a:ea typeface="+mn-ea"/>
          <a:cs typeface="+mn-cs"/>
        </a:defRPr>
      </a:lvl3pPr>
      <a:lvl4pPr marL="2133493" indent="-304784" algn="l" defTabSz="1219139" rtl="0" eaLnBrk="1" latinLnBrk="0" hangingPunct="1">
        <a:lnSpc>
          <a:spcPct val="90000"/>
        </a:lnSpc>
        <a:spcBef>
          <a:spcPts val="0"/>
        </a:spcBef>
        <a:spcAft>
          <a:spcPts val="1600"/>
        </a:spcAft>
        <a:buFont typeface="Arial" panose="020B0604020202020204" pitchFamily="34" charset="0"/>
        <a:buChar char="–"/>
        <a:defRPr sz="2933" kern="1200">
          <a:solidFill>
            <a:schemeClr val="bg1"/>
          </a:solidFill>
          <a:latin typeface="+mn-lt"/>
          <a:ea typeface="+mn-ea"/>
          <a:cs typeface="+mn-cs"/>
        </a:defRPr>
      </a:lvl4pPr>
      <a:lvl5pPr marL="2743063" indent="-304784" algn="l" defTabSz="1219139" rtl="0" eaLnBrk="1" latinLnBrk="0" hangingPunct="1">
        <a:lnSpc>
          <a:spcPct val="90000"/>
        </a:lnSpc>
        <a:spcBef>
          <a:spcPts val="0"/>
        </a:spcBef>
        <a:spcAft>
          <a:spcPts val="1600"/>
        </a:spcAft>
        <a:buFont typeface="Arial" panose="020B0604020202020204" pitchFamily="34" charset="0"/>
        <a:buChar char="»"/>
        <a:defRPr sz="2933" kern="1200">
          <a:solidFill>
            <a:schemeClr val="bg1"/>
          </a:solidFill>
          <a:latin typeface="+mn-lt"/>
          <a:ea typeface="+mn-ea"/>
          <a:cs typeface="+mn-cs"/>
        </a:defRPr>
      </a:lvl5pPr>
      <a:lvl6pPr marL="335263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www.larccqi.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larccqi.org/uploads/resources/LARC-3.0-WORKBOOK.pdf" TargetMode="Externa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9.png"/><Relationship Id="rId2" Type="http://schemas.openxmlformats.org/officeDocument/2006/relationships/diagramData" Target="../diagrams/data2.xml"/><Relationship Id="rId1" Type="http://schemas.openxmlformats.org/officeDocument/2006/relationships/slideLayout" Target="../slideLayouts/slideLayout4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47.xml"/><Relationship Id="rId4" Type="http://schemas.openxmlformats.org/officeDocument/2006/relationships/hyperlink" Target="https://www.larccqi.org/uploads/resources/LARC-3.0-WORKBOOK.pdf" TargetMode="Externa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9.png"/><Relationship Id="rId2" Type="http://schemas.openxmlformats.org/officeDocument/2006/relationships/diagramData" Target="../diagrams/data3.xml"/><Relationship Id="rId1" Type="http://schemas.openxmlformats.org/officeDocument/2006/relationships/slideLayout" Target="../slideLayouts/slideLayout4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8" Type="http://schemas.openxmlformats.org/officeDocument/2006/relationships/hyperlink" Target="https://www.larccqi.org/uploads/resources/LARC-3.0-WORKBOOK.pdf" TargetMode="External"/><Relationship Id="rId3" Type="http://schemas.openxmlformats.org/officeDocument/2006/relationships/diagramLayout" Target="../diagrams/layout4.xml"/><Relationship Id="rId7" Type="http://schemas.openxmlformats.org/officeDocument/2006/relationships/image" Target="../media/image19.png"/><Relationship Id="rId2" Type="http://schemas.openxmlformats.org/officeDocument/2006/relationships/diagramData" Target="../diagrams/data4.xml"/><Relationship Id="rId1" Type="http://schemas.openxmlformats.org/officeDocument/2006/relationships/slideLayout" Target="../slideLayouts/slideLayout4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47.xml"/><Relationship Id="rId4" Type="http://schemas.openxmlformats.org/officeDocument/2006/relationships/hyperlink" Target="https://www.larccqi.org/uploads/resources/LARC-3.0-WORKBOOK.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hyperlink" Target="https://www.larccqi.org/uploads/resources/LARC-3.0-WORKBOOK.pdf" TargetMode="External"/><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hyperlink" Target="https://www.larccqi.org/uploads/resources/LARC-3.0-WORKBOOK.pdf" TargetMode="External"/><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jpg"/><Relationship Id="rId1" Type="http://schemas.openxmlformats.org/officeDocument/2006/relationships/slideLayout" Target="../slideLayouts/slideLayout47.xml"/><Relationship Id="rId4" Type="http://schemas.openxmlformats.org/officeDocument/2006/relationships/hyperlink" Target="https://www.larccqi.org/uploads/resources/LARC-3.0-WORKBOOK.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jp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7.xml"/><Relationship Id="rId5" Type="http://schemas.openxmlformats.org/officeDocument/2006/relationships/image" Target="../media/image19.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7.xml"/><Relationship Id="rId6" Type="http://schemas.openxmlformats.org/officeDocument/2006/relationships/hyperlink" Target="https://www.larccqi.org/uploads/resources/LARC-3.0-WORKBOOK.pdf" TargetMode="External"/><Relationship Id="rId5" Type="http://schemas.openxmlformats.org/officeDocument/2006/relationships/image" Target="../media/image19.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hyperlink" Target="https://www.larccqi.org/uploads/resources/LARC-3.0-WORKBOOK.pdf" TargetMode="External"/><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png"/><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hyperlink" Target="https://www.larccqi.org/uploads/resources/LARC-3.0-WORKBOOK.pdf" TargetMode="External"/><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hyperlink" Target="https://www.larccqi.org/uploads/resources/LARC-3.0-WORKBOOK.pdf" TargetMode="External"/><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png"/><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hyperlink" Target="http://heathbrothers.com/member-content/switch-for-organizations-the-workbook/" TargetMode="External"/><Relationship Id="rId2" Type="http://schemas.openxmlformats.org/officeDocument/2006/relationships/notesSlide" Target="../notesSlides/notesSlide14.xml"/><Relationship Id="rId1" Type="http://schemas.openxmlformats.org/officeDocument/2006/relationships/slideLayout" Target="../slideLayouts/slideLayout47.xml"/><Relationship Id="rId5" Type="http://schemas.openxmlformats.org/officeDocument/2006/relationships/image" Target="../media/image19.png"/><Relationship Id="rId4" Type="http://schemas.openxmlformats.org/officeDocument/2006/relationships/image" Target="../media/image41.jpg"/></Relationships>
</file>

<file path=ppt/slides/_rels/slide57.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15.xml"/><Relationship Id="rId1" Type="http://schemas.openxmlformats.org/officeDocument/2006/relationships/slideLayout" Target="../slideLayouts/slideLayout47.xml"/><Relationship Id="rId5" Type="http://schemas.openxmlformats.org/officeDocument/2006/relationships/hyperlink" Target="http://heathbrothers.com/member-content/switch-for-organizations-the-workbook/" TargetMode="External"/><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3" Type="http://schemas.openxmlformats.org/officeDocument/2006/relationships/hyperlink" Target="https://www.larccqi.org/uploads/resources/LARC-3.0-WORKBOOK.pdf" TargetMode="External"/><Relationship Id="rId2" Type="http://schemas.openxmlformats.org/officeDocument/2006/relationships/image" Target="../media/image43.png"/><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hyperlink" Target="http://heathbrothers.com/member-content/switch-for-organizations-the-workbook/" TargetMode="External"/><Relationship Id="rId2" Type="http://schemas.openxmlformats.org/officeDocument/2006/relationships/notesSlide" Target="../notesSlides/notesSlide16.xml"/><Relationship Id="rId1" Type="http://schemas.openxmlformats.org/officeDocument/2006/relationships/slideLayout" Target="../slideLayouts/slideLayout47.xml"/><Relationship Id="rId5" Type="http://schemas.openxmlformats.org/officeDocument/2006/relationships/image" Target="../media/image19.png"/><Relationship Id="rId4" Type="http://schemas.openxmlformats.org/officeDocument/2006/relationships/image" Target="../media/image42.wm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ncbi.nlm.nih.gov/pmc/articles/PMC2464920/" TargetMode="Externa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18.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0.jpg"/><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1.jpg"/><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2.jpg"/><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3.jpg"/><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19.png"/><Relationship Id="rId4" Type="http://schemas.openxmlformats.org/officeDocument/2006/relationships/hyperlink" Target="https://www.ncbi.nlm.nih.gov/pmc/articles/PMC2464920/"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47.xml"/><Relationship Id="rId6" Type="http://schemas.openxmlformats.org/officeDocument/2006/relationships/image" Target="../media/image19.png"/><Relationship Id="rId5" Type="http://schemas.openxmlformats.org/officeDocument/2006/relationships/image" Target="../media/image56.png"/><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47.xml"/><Relationship Id="rId6" Type="http://schemas.openxmlformats.org/officeDocument/2006/relationships/image" Target="../media/image19.png"/><Relationship Id="rId5" Type="http://schemas.openxmlformats.org/officeDocument/2006/relationships/image" Target="../media/image55.png"/><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73.xml.rels><?xml version="1.0" encoding="UTF-8" standalone="yes"?>
<Relationships xmlns="http://schemas.openxmlformats.org/package/2006/relationships"><Relationship Id="rId3" Type="http://schemas.openxmlformats.org/officeDocument/2006/relationships/hyperlink" Target="https://www.larccqi.org/uploads/resources/LARC-3.0-WORKBOOK.pdf" TargetMode="External"/><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7.xml"/><Relationship Id="rId5" Type="http://schemas.openxmlformats.org/officeDocument/2006/relationships/hyperlink" Target="https://www.larccqi.org/uploads/resources/LARC-3.0-WORKBOOK.pdf" TargetMode="External"/><Relationship Id="rId4" Type="http://schemas.openxmlformats.org/officeDocument/2006/relationships/image" Target="../media/image19.png"/></Relationships>
</file>

<file path=ppt/slides/_rels/slide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AC4BAE-CCD3-4995-A176-5D64F8AE5EFF}"/>
              </a:ext>
            </a:extLst>
          </p:cNvPr>
          <p:cNvSpPr>
            <a:spLocks noGrp="1"/>
          </p:cNvSpPr>
          <p:nvPr>
            <p:ph type="ctrTitle"/>
          </p:nvPr>
        </p:nvSpPr>
        <p:spPr>
          <a:xfrm>
            <a:off x="1411357" y="2039740"/>
            <a:ext cx="8658083" cy="2659986"/>
          </a:xfrm>
        </p:spPr>
        <p:txBody>
          <a:bodyPr>
            <a:normAutofit fontScale="90000"/>
          </a:bodyPr>
          <a:lstStyle/>
          <a:p>
            <a: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t>Learning Session 1</a:t>
            </a:r>
            <a:b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br>
            <a:b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br>
            <a: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t>Quick Review of CLICQ! and an</a:t>
            </a:r>
            <a:b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br>
            <a: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t>Introduction to the D-M-A-I-C Model</a:t>
            </a:r>
            <a:b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br>
            <a:br>
              <a:rPr lang="en-US" dirty="0"/>
            </a:br>
            <a:endParaRPr lang="en-US" dirty="0"/>
          </a:p>
        </p:txBody>
      </p:sp>
      <p:sp>
        <p:nvSpPr>
          <p:cNvPr id="8" name="Slide Number Placeholder 7">
            <a:extLst>
              <a:ext uri="{FF2B5EF4-FFF2-40B4-BE49-F238E27FC236}">
                <a16:creationId xmlns:a16="http://schemas.microsoft.com/office/drawing/2014/main" id="{B314B88C-4319-4829-8EB6-2BE3F09226BC}"/>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414350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810EE-DFEB-45D9-A833-F593CA8170E0}"/>
              </a:ext>
            </a:extLst>
          </p:cNvPr>
          <p:cNvSpPr>
            <a:spLocks noGrp="1"/>
          </p:cNvSpPr>
          <p:nvPr>
            <p:ph type="ctrTitle"/>
          </p:nvPr>
        </p:nvSpPr>
        <p:spPr>
          <a:xfrm>
            <a:off x="4563813" y="762039"/>
            <a:ext cx="3064374" cy="563524"/>
          </a:xfrm>
        </p:spPr>
        <p:txBody>
          <a:bodyPr>
            <a:normAutofit fontScale="90000"/>
          </a:bodyPr>
          <a:lstStyle/>
          <a:p>
            <a:r>
              <a:rPr lang="en-US" sz="3600" dirty="0">
                <a:solidFill>
                  <a:srgbClr val="003296"/>
                </a:solidFill>
              </a:rPr>
              <a:t>CLICQ! = Action</a:t>
            </a:r>
            <a:br>
              <a:rPr lang="en-US" sz="3600" dirty="0">
                <a:solidFill>
                  <a:srgbClr val="003296"/>
                </a:solidFill>
              </a:rPr>
            </a:br>
            <a:br>
              <a:rPr lang="en-US" dirty="0"/>
            </a:br>
            <a:endParaRPr lang="en-US" dirty="0"/>
          </a:p>
        </p:txBody>
      </p:sp>
      <p:sp>
        <p:nvSpPr>
          <p:cNvPr id="5" name="Slide Number Placeholder 4">
            <a:extLst>
              <a:ext uri="{FF2B5EF4-FFF2-40B4-BE49-F238E27FC236}">
                <a16:creationId xmlns:a16="http://schemas.microsoft.com/office/drawing/2014/main" id="{95CB95E1-F716-458A-9F2B-3E127AEFB180}"/>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10</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6" name="Picture 5">
            <a:extLst>
              <a:ext uri="{FF2B5EF4-FFF2-40B4-BE49-F238E27FC236}">
                <a16:creationId xmlns:a16="http://schemas.microsoft.com/office/drawing/2014/main" id="{EC7FF89E-6A69-4F08-8E94-B255DA9DDD2D}"/>
              </a:ext>
            </a:extLst>
          </p:cNvPr>
          <p:cNvPicPr>
            <a:picLocks noChangeAspect="1"/>
          </p:cNvPicPr>
          <p:nvPr/>
        </p:nvPicPr>
        <p:blipFill>
          <a:blip r:embed="rId3"/>
          <a:stretch>
            <a:fillRect/>
          </a:stretch>
        </p:blipFill>
        <p:spPr>
          <a:xfrm>
            <a:off x="139367" y="1325563"/>
            <a:ext cx="11913266" cy="3312319"/>
          </a:xfrm>
          <a:prstGeom prst="rect">
            <a:avLst/>
          </a:prstGeom>
        </p:spPr>
      </p:pic>
      <p:sp>
        <p:nvSpPr>
          <p:cNvPr id="7" name="TextBox 6">
            <a:extLst>
              <a:ext uri="{FF2B5EF4-FFF2-40B4-BE49-F238E27FC236}">
                <a16:creationId xmlns:a16="http://schemas.microsoft.com/office/drawing/2014/main" id="{D6ADC375-29CE-4222-8785-03EF9E031036}"/>
              </a:ext>
            </a:extLst>
          </p:cNvPr>
          <p:cNvSpPr txBox="1"/>
          <p:nvPr/>
        </p:nvSpPr>
        <p:spPr>
          <a:xfrm>
            <a:off x="1384300" y="5046411"/>
            <a:ext cx="9423400" cy="646331"/>
          </a:xfrm>
          <a:prstGeom prst="rect">
            <a:avLst/>
          </a:prstGeom>
          <a:noFill/>
        </p:spPr>
        <p:txBody>
          <a:bodyPr wrap="square">
            <a:spAutoFit/>
          </a:bodyPr>
          <a:lstStyle/>
          <a:p>
            <a:r>
              <a:rPr lang="en-US" sz="1800" b="1" dirty="0"/>
              <a:t>NOTE</a:t>
            </a:r>
            <a:r>
              <a:rPr lang="en-US" sz="1800" dirty="0"/>
              <a:t>: timeline estimates are only examples and can be modified depending on local context (e.g., program needs, available budget, and available expertise, etc.)</a:t>
            </a:r>
            <a:endParaRPr lang="en-US" dirty="0"/>
          </a:p>
        </p:txBody>
      </p:sp>
    </p:spTree>
    <p:extLst>
      <p:ext uri="{BB962C8B-B14F-4D97-AF65-F5344CB8AC3E}">
        <p14:creationId xmlns:p14="http://schemas.microsoft.com/office/powerpoint/2010/main" val="2937269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E461ED5-F0B7-41D4-A1CE-02ED1E6838FA}"/>
              </a:ext>
            </a:extLst>
          </p:cNvPr>
          <p:cNvSpPr txBox="1">
            <a:spLocks/>
          </p:cNvSpPr>
          <p:nvPr/>
        </p:nvSpPr>
        <p:spPr>
          <a:xfrm>
            <a:off x="879893" y="1556495"/>
            <a:ext cx="10616721" cy="4053385"/>
          </a:xfrm>
          <a:prstGeom prst="rect">
            <a:avLst/>
          </a:prstGeom>
        </p:spPr>
        <p:txBody>
          <a:bodyPr lIns="91440" tIns="45720" rIns="91440" bIns="45720" anchor="t">
            <a:normAutofit fontScale="62500" lnSpcReduction="20000"/>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buFont typeface="Arial" charset="0"/>
              <a:buChar char="•"/>
              <a:defRPr/>
            </a:pPr>
            <a:r>
              <a:rPr lang="en-US" sz="4800" dirty="0">
                <a:solidFill>
                  <a:srgbClr val="000000"/>
                </a:solidFill>
                <a:latin typeface="Trebuchet MS"/>
              </a:rPr>
              <a:t> </a:t>
            </a:r>
            <a:r>
              <a:rPr kumimoji="0" lang="en-US" sz="4800" b="0" i="0" u="none" strike="noStrike" kern="1200" cap="none" spc="0" normalizeH="0" baseline="0" noProof="0" dirty="0">
                <a:ln>
                  <a:noFill/>
                </a:ln>
                <a:solidFill>
                  <a:srgbClr val="000000"/>
                </a:solidFill>
                <a:effectLst/>
                <a:uLnTx/>
                <a:uFillTx/>
                <a:latin typeface="Trebuchet MS"/>
                <a:ea typeface="+mn-ea"/>
                <a:cs typeface="+mn-cs"/>
              </a:rPr>
              <a:t>To create an </a:t>
            </a:r>
            <a:r>
              <a:rPr kumimoji="0" lang="en-US" sz="4800" b="0" i="0" u="none" strike="noStrike" kern="1200" cap="none" spc="0" normalizeH="0" baseline="0" noProof="0" dirty="0">
                <a:ln>
                  <a:noFill/>
                </a:ln>
                <a:solidFill>
                  <a:srgbClr val="C00000"/>
                </a:solidFill>
                <a:effectLst/>
                <a:uLnTx/>
                <a:uFillTx/>
                <a:latin typeface="Trebuchet MS"/>
                <a:ea typeface="+mn-ea"/>
                <a:cs typeface="+mn-cs"/>
              </a:rPr>
              <a:t>improvement culture </a:t>
            </a:r>
            <a:r>
              <a:rPr kumimoji="0" lang="en-US" sz="4800" b="0" i="0" u="none" strike="noStrike" kern="1200" cap="none" spc="0" normalizeH="0" baseline="0" noProof="0" dirty="0">
                <a:ln>
                  <a:noFill/>
                </a:ln>
                <a:solidFill>
                  <a:srgbClr val="000000"/>
                </a:solidFill>
                <a:effectLst/>
                <a:uLnTx/>
                <a:uFillTx/>
                <a:latin typeface="Trebuchet MS"/>
                <a:ea typeface="+mn-ea"/>
                <a:cs typeface="+mn-cs"/>
              </a:rPr>
              <a:t>where </a:t>
            </a:r>
            <a:r>
              <a:rPr lang="en-US" sz="4800" dirty="0">
                <a:solidFill>
                  <a:srgbClr val="000000"/>
                </a:solidFill>
                <a:latin typeface="Trebuchet MS"/>
              </a:rPr>
              <a:t>collaborative team </a:t>
            </a:r>
            <a:r>
              <a:rPr kumimoji="0" lang="en-US" sz="4800" b="0" i="0" u="none" strike="noStrike" kern="1200" cap="none" spc="0" normalizeH="0" baseline="0" noProof="0" dirty="0">
                <a:ln>
                  <a:noFill/>
                </a:ln>
                <a:solidFill>
                  <a:srgbClr val="000000"/>
                </a:solidFill>
                <a:effectLst/>
                <a:uLnTx/>
                <a:uFillTx/>
                <a:latin typeface="Trebuchet MS"/>
                <a:ea typeface="+mn-ea"/>
                <a:cs typeface="+mn-cs"/>
              </a:rPr>
              <a:t>members</a:t>
            </a:r>
            <a:r>
              <a:rPr lang="en-US" sz="4800" dirty="0">
                <a:solidFill>
                  <a:srgbClr val="000000"/>
                </a:solidFill>
                <a:latin typeface="Trebuchet MS"/>
              </a:rPr>
              <a:t> work together to </a:t>
            </a:r>
            <a:r>
              <a:rPr kumimoji="0" lang="en-US" sz="4800" b="0" i="0" u="sng" strike="noStrike" kern="1200" cap="none" spc="0" normalizeH="0" baseline="0" noProof="0" dirty="0">
                <a:ln>
                  <a:noFill/>
                </a:ln>
                <a:solidFill>
                  <a:srgbClr val="000000"/>
                </a:solidFill>
                <a:effectLst/>
                <a:uLnTx/>
                <a:uFillTx/>
                <a:latin typeface="Trebuchet MS"/>
                <a:ea typeface="+mn-ea"/>
                <a:cs typeface="+mn-cs"/>
              </a:rPr>
              <a:t>understand</a:t>
            </a:r>
            <a:r>
              <a:rPr kumimoji="0" lang="en-US" sz="4800" b="0" i="0" u="none" strike="noStrike" kern="1200" cap="none" spc="0" normalizeH="0" baseline="0" noProof="0" dirty="0">
                <a:ln>
                  <a:noFill/>
                </a:ln>
                <a:solidFill>
                  <a:srgbClr val="000000"/>
                </a:solidFill>
                <a:effectLst/>
                <a:uLnTx/>
                <a:uFillTx/>
                <a:latin typeface="Trebuchet MS"/>
                <a:ea typeface="+mn-ea"/>
                <a:cs typeface="+mn-cs"/>
              </a:rPr>
              <a:t> and </a:t>
            </a:r>
            <a:r>
              <a:rPr kumimoji="0" lang="en-US" sz="4800" b="0" i="0" u="sng" strike="noStrike" kern="1200" cap="none" spc="0" normalizeH="0" baseline="0" noProof="0" dirty="0">
                <a:ln>
                  <a:noFill/>
                </a:ln>
                <a:solidFill>
                  <a:srgbClr val="000000"/>
                </a:solidFill>
                <a:effectLst/>
                <a:uLnTx/>
                <a:uFillTx/>
                <a:latin typeface="Trebuchet MS"/>
                <a:ea typeface="+mn-ea"/>
                <a:cs typeface="+mn-cs"/>
              </a:rPr>
              <a:t>utilize</a:t>
            </a:r>
            <a:r>
              <a:rPr kumimoji="0" lang="en-US" sz="4800" b="0" i="0" u="none" strike="noStrike" kern="1200" cap="none" spc="0" normalizeH="0" baseline="0" noProof="0" dirty="0">
                <a:ln>
                  <a:noFill/>
                </a:ln>
                <a:solidFill>
                  <a:srgbClr val="000000"/>
                </a:solidFill>
                <a:effectLst/>
                <a:uLnTx/>
                <a:uFillTx/>
                <a:latin typeface="Trebuchet MS"/>
                <a:ea typeface="+mn-ea"/>
                <a:cs typeface="+mn-cs"/>
              </a:rPr>
              <a:t> </a:t>
            </a:r>
            <a:r>
              <a:rPr kumimoji="0" lang="en-US" sz="4800" b="0" i="1" u="none" strike="noStrike" kern="1200" cap="none" spc="0" normalizeH="0" baseline="0" noProof="0" dirty="0">
                <a:ln>
                  <a:noFill/>
                </a:ln>
                <a:solidFill>
                  <a:srgbClr val="000000"/>
                </a:solidFill>
                <a:effectLst/>
                <a:uLnTx/>
                <a:uFillTx/>
                <a:latin typeface="Trebuchet MS"/>
                <a:ea typeface="+mn-ea"/>
                <a:cs typeface="+mn-cs"/>
              </a:rPr>
              <a:t>practical CQI tools</a:t>
            </a:r>
            <a:r>
              <a:rPr lang="en-US" sz="4800" i="1" dirty="0">
                <a:solidFill>
                  <a:srgbClr val="000000"/>
                </a:solidFill>
                <a:latin typeface="Trebuchet MS"/>
              </a:rPr>
              <a:t> and processes</a:t>
            </a:r>
            <a:r>
              <a:rPr kumimoji="0" lang="en-US" sz="4800" b="0" i="0" u="none" strike="noStrike" kern="1200" cap="none" spc="0" normalizeH="0" baseline="0" noProof="0" dirty="0">
                <a:ln>
                  <a:noFill/>
                </a:ln>
                <a:solidFill>
                  <a:srgbClr val="000000"/>
                </a:solidFill>
                <a:effectLst/>
                <a:uLnTx/>
                <a:uFillTx/>
                <a:latin typeface="Trebuchet MS"/>
                <a:ea typeface="+mn-ea"/>
                <a:cs typeface="+mn-cs"/>
              </a:rPr>
              <a:t>:</a:t>
            </a:r>
            <a:r>
              <a:rPr lang="en-US" sz="4800" dirty="0">
                <a:solidFill>
                  <a:srgbClr val="000000"/>
                </a:solidFill>
                <a:latin typeface="Trebuchet MS"/>
              </a:rPr>
              <a:t> </a:t>
            </a:r>
            <a:endParaRPr kumimoji="0" lang="en-US" sz="48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4800" b="0" i="0" u="none" strike="noStrike" kern="1200" cap="none" spc="0" normalizeH="0" baseline="0" noProof="0" dirty="0">
              <a:ln>
                <a:noFill/>
              </a:ln>
              <a:solidFill>
                <a:srgbClr val="000000"/>
              </a:solidFill>
              <a:effectLst/>
              <a:uLnTx/>
              <a:uFillTx/>
              <a:latin typeface="Trebuchet MS"/>
              <a:ea typeface="+mn-ea"/>
              <a:cs typeface="+mn-cs"/>
            </a:endParaRPr>
          </a:p>
          <a:p>
            <a:pPr lvl="1">
              <a:buFont typeface="Wingdings" panose="05000000000000000000" pitchFamily="2" charset="2"/>
              <a:buChar char="ü"/>
              <a:defRPr/>
            </a:pPr>
            <a:r>
              <a:rPr kumimoji="0" lang="en-US" sz="4400" b="0" i="0" u="none" strike="noStrike" kern="1200" cap="none" spc="0" normalizeH="0" baseline="0" noProof="0" dirty="0">
                <a:ln>
                  <a:noFill/>
                </a:ln>
                <a:solidFill>
                  <a:srgbClr val="000000"/>
                </a:solidFill>
                <a:effectLst/>
                <a:uLnTx/>
                <a:uFillTx/>
                <a:latin typeface="Trebuchet MS"/>
                <a:ea typeface="+mn-ea"/>
                <a:cs typeface="+mn-cs"/>
              </a:rPr>
              <a:t>To successfully complete </a:t>
            </a:r>
            <a:r>
              <a:rPr lang="en-US" sz="4400" dirty="0">
                <a:solidFill>
                  <a:srgbClr val="000000"/>
                </a:solidFill>
                <a:latin typeface="Trebuchet MS"/>
              </a:rPr>
              <a:t>at least one </a:t>
            </a:r>
            <a:r>
              <a:rPr kumimoji="0" lang="en-US" sz="4400" b="0" i="0" u="none" strike="noStrike" kern="1200" cap="none" spc="0" normalizeH="0" baseline="0" noProof="0" dirty="0">
                <a:ln>
                  <a:noFill/>
                </a:ln>
                <a:solidFill>
                  <a:srgbClr val="000000"/>
                </a:solidFill>
                <a:effectLst/>
                <a:uLnTx/>
                <a:uFillTx/>
                <a:latin typeface="Trebuchet MS"/>
                <a:ea typeface="+mn-ea"/>
                <a:cs typeface="+mn-cs"/>
              </a:rPr>
              <a:t>QI project</a:t>
            </a:r>
            <a:r>
              <a:rPr lang="en-US" sz="4400" dirty="0">
                <a:solidFill>
                  <a:srgbClr val="000000"/>
                </a:solidFill>
                <a:latin typeface="Trebuchet MS"/>
              </a:rPr>
              <a:t> </a:t>
            </a:r>
            <a:endParaRPr lang="en-US" sz="4400" b="0" i="0" u="none" strike="noStrike" kern="1200" cap="none" spc="0" normalizeH="0" baseline="0" noProof="0" dirty="0">
              <a:ln>
                <a:noFill/>
              </a:ln>
              <a:solidFill>
                <a:srgbClr val="000000"/>
              </a:solidFill>
              <a:effectLst/>
              <a:uLnTx/>
              <a:uFillTx/>
              <a:latin typeface="Trebuchet MS"/>
            </a:endParaRPr>
          </a:p>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4800" b="0" i="0" u="sng" strike="noStrike" kern="1200" cap="none" spc="0" normalizeH="0" baseline="0" noProof="0" dirty="0">
              <a:ln>
                <a:noFill/>
              </a:ln>
              <a:solidFill>
                <a:srgbClr val="000000"/>
              </a:solidFill>
              <a:effectLst/>
              <a:uLnTx/>
              <a:uFillTx/>
              <a:latin typeface="Trebuchet MS"/>
              <a:ea typeface="+mn-ea"/>
              <a:cs typeface="+mn-cs"/>
            </a:endParaRPr>
          </a:p>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4800" b="0" i="0" u="sng" strike="noStrike" kern="1200" cap="none" spc="0" normalizeH="0" baseline="0" noProof="0" dirty="0">
                <a:ln>
                  <a:noFill/>
                </a:ln>
                <a:solidFill>
                  <a:srgbClr val="000000"/>
                </a:solidFill>
                <a:effectLst/>
                <a:uLnTx/>
                <a:uFillTx/>
                <a:latin typeface="Trebuchet MS"/>
                <a:ea typeface="+mn-ea"/>
                <a:cs typeface="+mn-cs"/>
              </a:rPr>
              <a:t>AND</a:t>
            </a:r>
          </a:p>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4800" b="0" i="0" u="none" strike="noStrike" kern="1200" cap="none" spc="0" normalizeH="0" baseline="0" noProof="0" dirty="0">
              <a:ln>
                <a:noFill/>
              </a:ln>
              <a:solidFill>
                <a:srgbClr val="000000"/>
              </a:solidFill>
              <a:effectLst/>
              <a:uLnTx/>
              <a:uFillTx/>
              <a:latin typeface="Trebuchet MS"/>
              <a:ea typeface="+mn-ea"/>
              <a:cs typeface="+mn-cs"/>
            </a:endParaRPr>
          </a:p>
          <a:p>
            <a:pPr lvl="1">
              <a:buFont typeface="Wingdings" panose="05000000000000000000" pitchFamily="2" charset="2"/>
              <a:buChar char="ü"/>
              <a:defRPr/>
            </a:pPr>
            <a:r>
              <a:rPr lang="en-US" sz="4400" dirty="0">
                <a:solidFill>
                  <a:srgbClr val="000000"/>
                </a:solidFill>
                <a:latin typeface="Trebuchet MS"/>
              </a:rPr>
              <a:t> </a:t>
            </a:r>
            <a:r>
              <a:rPr kumimoji="0" lang="en-US" sz="4400" b="0" i="0" u="none" strike="noStrike" kern="1200" cap="none" spc="0" normalizeH="0" baseline="0" noProof="0" dirty="0">
                <a:ln>
                  <a:noFill/>
                </a:ln>
                <a:solidFill>
                  <a:srgbClr val="000000"/>
                </a:solidFill>
                <a:effectLst/>
                <a:uLnTx/>
                <a:uFillTx/>
                <a:latin typeface="Trebuchet MS"/>
                <a:ea typeface="+mn-ea"/>
                <a:cs typeface="+mn-cs"/>
              </a:rPr>
              <a:t>To </a:t>
            </a:r>
            <a:r>
              <a:rPr lang="en-US" sz="4400" dirty="0">
                <a:solidFill>
                  <a:srgbClr val="000000"/>
                </a:solidFill>
                <a:latin typeface="Trebuchet MS"/>
              </a:rPr>
              <a:t>always act on continuous</a:t>
            </a:r>
            <a:r>
              <a:rPr kumimoji="0" lang="en-US" sz="4400" b="0" i="0" u="none" strike="noStrike" kern="1200" cap="none" spc="0" normalizeH="0" baseline="0" noProof="0" dirty="0">
                <a:ln>
                  <a:noFill/>
                </a:ln>
                <a:solidFill>
                  <a:srgbClr val="000000"/>
                </a:solidFill>
                <a:effectLst/>
                <a:uLnTx/>
                <a:uFillTx/>
                <a:latin typeface="Trebuchet MS"/>
                <a:ea typeface="+mn-ea"/>
                <a:cs typeface="+mn-cs"/>
              </a:rPr>
              <a:t> process improvement for the </a:t>
            </a:r>
            <a:r>
              <a:rPr lang="en-US" sz="4400" dirty="0">
                <a:solidFill>
                  <a:srgbClr val="000000"/>
                </a:solidFill>
                <a:latin typeface="Trebuchet MS"/>
              </a:rPr>
              <a:t>future</a:t>
            </a:r>
            <a:r>
              <a:rPr kumimoji="0" lang="en-US" sz="4400" b="0" i="0" u="none" strike="noStrike" kern="1200" cap="none" spc="0" normalizeH="0" baseline="0" noProof="0" dirty="0">
                <a:ln>
                  <a:noFill/>
                </a:ln>
                <a:solidFill>
                  <a:srgbClr val="000000"/>
                </a:solidFill>
                <a:effectLst/>
                <a:uLnTx/>
                <a:uFillTx/>
                <a:latin typeface="Trebuchet MS"/>
                <a:ea typeface="+mn-ea"/>
                <a:cs typeface="+mn-cs"/>
              </a:rPr>
              <a:t>!</a:t>
            </a:r>
            <a:endParaRPr lang="en-US" sz="4400" b="0" i="0" u="none" strike="noStrike" kern="1200" cap="none" spc="0" normalizeH="0" baseline="0" noProof="0" dirty="0">
              <a:ln>
                <a:noFill/>
              </a:ln>
              <a:solidFill>
                <a:srgbClr val="000000"/>
              </a:solidFill>
              <a:effectLst/>
              <a:uLnTx/>
              <a:uFillTx/>
              <a:latin typeface="Trebuchet MS"/>
            </a:endParaRPr>
          </a:p>
        </p:txBody>
      </p:sp>
      <p:sp>
        <p:nvSpPr>
          <p:cNvPr id="6" name="Title 5">
            <a:extLst>
              <a:ext uri="{FF2B5EF4-FFF2-40B4-BE49-F238E27FC236}">
                <a16:creationId xmlns:a16="http://schemas.microsoft.com/office/drawing/2014/main" id="{C0BFBD00-0CFD-47F9-94E4-28AE727BD952}"/>
              </a:ext>
            </a:extLst>
          </p:cNvPr>
          <p:cNvSpPr>
            <a:spLocks noGrp="1"/>
          </p:cNvSpPr>
          <p:nvPr>
            <p:ph type="ctrTitle"/>
          </p:nvPr>
        </p:nvSpPr>
        <p:spPr>
          <a:xfrm>
            <a:off x="2971802" y="753336"/>
            <a:ext cx="6248396" cy="563524"/>
          </a:xfrm>
        </p:spPr>
        <p:txBody>
          <a:bodyPr>
            <a:normAutofit fontScale="90000"/>
          </a:bodyPr>
          <a:lstStyle/>
          <a:p>
            <a:r>
              <a:rPr lang="en-US" sz="3600" dirty="0"/>
              <a:t>Purpose/Expectations of CLICQ!</a:t>
            </a:r>
            <a:br>
              <a:rPr lang="en-US" dirty="0"/>
            </a:br>
            <a:endParaRPr lang="en-US" dirty="0"/>
          </a:p>
        </p:txBody>
      </p:sp>
      <p:sp>
        <p:nvSpPr>
          <p:cNvPr id="2" name="Slide Number Placeholder 1">
            <a:extLst>
              <a:ext uri="{FF2B5EF4-FFF2-40B4-BE49-F238E27FC236}">
                <a16:creationId xmlns:a16="http://schemas.microsoft.com/office/drawing/2014/main" id="{B22332AF-BD7C-4460-8BE5-5887F5CFDA1B}"/>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11</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914584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0E54AB-A58C-41DD-8B41-716C46772DBC}"/>
              </a:ext>
            </a:extLst>
          </p:cNvPr>
          <p:cNvPicPr>
            <a:picLocks noChangeAspect="1"/>
          </p:cNvPicPr>
          <p:nvPr/>
        </p:nvPicPr>
        <p:blipFill>
          <a:blip r:embed="rId2"/>
          <a:stretch>
            <a:fillRect/>
          </a:stretch>
        </p:blipFill>
        <p:spPr>
          <a:xfrm>
            <a:off x="2114543" y="1315139"/>
            <a:ext cx="7962913" cy="4520880"/>
          </a:xfrm>
          <a:prstGeom prst="rect">
            <a:avLst/>
          </a:prstGeom>
          <a:solidFill>
            <a:schemeClr val="accent1">
              <a:lumMod val="40000"/>
              <a:lumOff val="60000"/>
            </a:schemeClr>
          </a:solidFill>
        </p:spPr>
      </p:pic>
      <p:sp>
        <p:nvSpPr>
          <p:cNvPr id="6" name="Title 5">
            <a:extLst>
              <a:ext uri="{FF2B5EF4-FFF2-40B4-BE49-F238E27FC236}">
                <a16:creationId xmlns:a16="http://schemas.microsoft.com/office/drawing/2014/main" id="{25D018CD-4072-42CB-A1DF-50A07EB32B8D}"/>
              </a:ext>
            </a:extLst>
          </p:cNvPr>
          <p:cNvSpPr>
            <a:spLocks noGrp="1"/>
          </p:cNvSpPr>
          <p:nvPr>
            <p:ph type="ctrTitle"/>
          </p:nvPr>
        </p:nvSpPr>
        <p:spPr>
          <a:xfrm>
            <a:off x="2846439" y="788706"/>
            <a:ext cx="6498767" cy="563524"/>
          </a:xfrm>
        </p:spPr>
        <p:txBody>
          <a:bodyPr>
            <a:normAutofit fontScale="90000"/>
          </a:bodyPr>
          <a:lstStyle/>
          <a:p>
            <a:r>
              <a:rPr lang="en-US" sz="3600" dirty="0"/>
              <a:t>Embed Improvement in your DNA</a:t>
            </a:r>
            <a:br>
              <a:rPr lang="en-US" dirty="0"/>
            </a:br>
            <a:endParaRPr lang="en-US" dirty="0"/>
          </a:p>
        </p:txBody>
      </p:sp>
      <p:sp>
        <p:nvSpPr>
          <p:cNvPr id="2" name="Slide Number Placeholder 1">
            <a:extLst>
              <a:ext uri="{FF2B5EF4-FFF2-40B4-BE49-F238E27FC236}">
                <a16:creationId xmlns:a16="http://schemas.microsoft.com/office/drawing/2014/main" id="{E1E81BD8-44DE-4B18-B9F7-AFF981B186D2}"/>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12</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BB221E47-F80A-4E51-B674-7F8F67B3D2C3}"/>
              </a:ext>
            </a:extLst>
          </p:cNvPr>
          <p:cNvPicPr>
            <a:picLocks noChangeAspect="1"/>
          </p:cNvPicPr>
          <p:nvPr/>
        </p:nvPicPr>
        <p:blipFill>
          <a:blip r:embed="rId3"/>
          <a:stretch>
            <a:fillRect/>
          </a:stretch>
        </p:blipFill>
        <p:spPr>
          <a:xfrm>
            <a:off x="761901" y="6065202"/>
            <a:ext cx="604974" cy="592256"/>
          </a:xfrm>
          <a:prstGeom prst="rect">
            <a:avLst/>
          </a:prstGeom>
        </p:spPr>
      </p:pic>
      <p:sp>
        <p:nvSpPr>
          <p:cNvPr id="8" name="TextBox 7">
            <a:extLst>
              <a:ext uri="{FF2B5EF4-FFF2-40B4-BE49-F238E27FC236}">
                <a16:creationId xmlns:a16="http://schemas.microsoft.com/office/drawing/2014/main" id="{D8E7777A-B850-4F00-959E-31D6013DB210}"/>
              </a:ext>
            </a:extLst>
          </p:cNvPr>
          <p:cNvSpPr txBox="1"/>
          <p:nvPr/>
        </p:nvSpPr>
        <p:spPr>
          <a:xfrm>
            <a:off x="1366875"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46640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9BB0F-9DAF-4C10-AC7B-7EFF1874A074}"/>
              </a:ext>
            </a:extLst>
          </p:cNvPr>
          <p:cNvSpPr>
            <a:spLocks noGrp="1"/>
          </p:cNvSpPr>
          <p:nvPr>
            <p:ph type="ctrTitle"/>
          </p:nvPr>
        </p:nvSpPr>
        <p:spPr>
          <a:xfrm>
            <a:off x="914402" y="2547820"/>
            <a:ext cx="7517220" cy="881180"/>
          </a:xfrm>
        </p:spPr>
        <p:txBody>
          <a:bodyPr>
            <a:normAutofit fontScale="90000"/>
          </a:bodyPr>
          <a:lstStyle/>
          <a:p>
            <a:r>
              <a:rPr lang="en-US" sz="4800" dirty="0"/>
              <a:t>Who?</a:t>
            </a:r>
            <a:br>
              <a:rPr lang="en-US" sz="4800" dirty="0"/>
            </a:br>
            <a:endParaRPr lang="en-US" dirty="0"/>
          </a:p>
        </p:txBody>
      </p:sp>
      <p:sp>
        <p:nvSpPr>
          <p:cNvPr id="6" name="Slide Number Placeholder 5">
            <a:extLst>
              <a:ext uri="{FF2B5EF4-FFF2-40B4-BE49-F238E27FC236}">
                <a16:creationId xmlns:a16="http://schemas.microsoft.com/office/drawing/2014/main" id="{10CDE8EE-6FCB-4AAD-85A4-542849EAAE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13</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4276264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83B4DE-BE53-4B47-B241-37A82239F023}"/>
              </a:ext>
            </a:extLst>
          </p:cNvPr>
          <p:cNvGrpSpPr/>
          <p:nvPr/>
        </p:nvGrpSpPr>
        <p:grpSpPr>
          <a:xfrm>
            <a:off x="8229599" y="1833089"/>
            <a:ext cx="3445727" cy="3962400"/>
            <a:chOff x="7712927" y="1496625"/>
            <a:chExt cx="3962400" cy="3962400"/>
          </a:xfrm>
        </p:grpSpPr>
        <p:pic>
          <p:nvPicPr>
            <p:cNvPr id="1026" name="Picture 2" descr="Cartoon Ninja Illustration Stock Illustration - Download Image Now - iStock">
              <a:extLst>
                <a:ext uri="{FF2B5EF4-FFF2-40B4-BE49-F238E27FC236}">
                  <a16:creationId xmlns:a16="http://schemas.microsoft.com/office/drawing/2014/main" id="{9927CD0A-9069-40AC-B9BF-4F45390C6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927" y="1496625"/>
              <a:ext cx="3962400" cy="3962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4493A8-E718-4C4E-81D3-3DFD3DF0C1BC}"/>
                </a:ext>
              </a:extLst>
            </p:cNvPr>
            <p:cNvSpPr txBox="1"/>
            <p:nvPr/>
          </p:nvSpPr>
          <p:spPr>
            <a:xfrm>
              <a:off x="8819256" y="4020663"/>
              <a:ext cx="1871662" cy="46166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rebuchet MS"/>
                  <a:ea typeface="+mn-ea"/>
                  <a:cs typeface="+mn-cs"/>
                </a:rPr>
                <a:t>QUALITY</a:t>
              </a:r>
            </a:p>
          </p:txBody>
        </p:sp>
      </p:grpSp>
      <p:sp>
        <p:nvSpPr>
          <p:cNvPr id="8" name="Title 7">
            <a:extLst>
              <a:ext uri="{FF2B5EF4-FFF2-40B4-BE49-F238E27FC236}">
                <a16:creationId xmlns:a16="http://schemas.microsoft.com/office/drawing/2014/main" id="{2C5250BF-66C7-4CE2-B464-30F298D3FCD8}"/>
              </a:ext>
            </a:extLst>
          </p:cNvPr>
          <p:cNvSpPr>
            <a:spLocks noGrp="1"/>
          </p:cNvSpPr>
          <p:nvPr>
            <p:ph type="ctrTitle"/>
          </p:nvPr>
        </p:nvSpPr>
        <p:spPr>
          <a:xfrm>
            <a:off x="1447802" y="796164"/>
            <a:ext cx="9296396" cy="563524"/>
          </a:xfrm>
        </p:spPr>
        <p:txBody>
          <a:bodyPr>
            <a:normAutofit fontScale="90000"/>
          </a:bodyPr>
          <a:lstStyle/>
          <a:p>
            <a:r>
              <a:rPr lang="en-US" sz="3600" dirty="0"/>
              <a:t>Do you have what it takes to be a quality ninja?</a:t>
            </a:r>
            <a:br>
              <a:rPr lang="en-US" dirty="0"/>
            </a:br>
            <a:endParaRPr lang="en-US" dirty="0"/>
          </a:p>
        </p:txBody>
      </p:sp>
      <p:sp>
        <p:nvSpPr>
          <p:cNvPr id="6" name="Slide Number Placeholder 5">
            <a:extLst>
              <a:ext uri="{FF2B5EF4-FFF2-40B4-BE49-F238E27FC236}">
                <a16:creationId xmlns:a16="http://schemas.microsoft.com/office/drawing/2014/main" id="{6EFD238F-CFB7-4311-B9CD-6AA55EAD9BCD}"/>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14</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9" name="Picture 8">
            <a:extLst>
              <a:ext uri="{FF2B5EF4-FFF2-40B4-BE49-F238E27FC236}">
                <a16:creationId xmlns:a16="http://schemas.microsoft.com/office/drawing/2014/main" id="{AE055CEC-8887-4C38-AD4B-6D315CA679DB}"/>
              </a:ext>
            </a:extLst>
          </p:cNvPr>
          <p:cNvPicPr>
            <a:picLocks noChangeAspect="1"/>
          </p:cNvPicPr>
          <p:nvPr/>
        </p:nvPicPr>
        <p:blipFill>
          <a:blip r:embed="rId4"/>
          <a:stretch>
            <a:fillRect/>
          </a:stretch>
        </p:blipFill>
        <p:spPr>
          <a:xfrm>
            <a:off x="783672" y="6081190"/>
            <a:ext cx="604974" cy="592256"/>
          </a:xfrm>
          <a:prstGeom prst="rect">
            <a:avLst/>
          </a:prstGeom>
        </p:spPr>
      </p:pic>
      <p:sp>
        <p:nvSpPr>
          <p:cNvPr id="10" name="TextBox 9">
            <a:extLst>
              <a:ext uri="{FF2B5EF4-FFF2-40B4-BE49-F238E27FC236}">
                <a16:creationId xmlns:a16="http://schemas.microsoft.com/office/drawing/2014/main" id="{7F73C147-D1B6-4A29-AE5D-51913B58789F}"/>
              </a:ext>
            </a:extLst>
          </p:cNvPr>
          <p:cNvSpPr txBox="1"/>
          <p:nvPr/>
        </p:nvSpPr>
        <p:spPr>
          <a:xfrm>
            <a:off x="1388646" y="6421381"/>
            <a:ext cx="1261850" cy="276999"/>
          </a:xfrm>
          <a:prstGeom prst="rect">
            <a:avLst/>
          </a:prstGeom>
          <a:noFill/>
        </p:spPr>
        <p:txBody>
          <a:bodyPr wrap="square" rtlCol="0">
            <a:spAutoFit/>
          </a:bodyPr>
          <a:lstStyle/>
          <a:p>
            <a:r>
              <a:rPr lang="en-US" sz="1200" dirty="0"/>
              <a:t>LARC Workbook</a:t>
            </a:r>
          </a:p>
        </p:txBody>
      </p:sp>
      <p:sp>
        <p:nvSpPr>
          <p:cNvPr id="5" name="Content Placeholder 2">
            <a:extLst>
              <a:ext uri="{FF2B5EF4-FFF2-40B4-BE49-F238E27FC236}">
                <a16:creationId xmlns:a16="http://schemas.microsoft.com/office/drawing/2014/main" id="{B45411F1-BE10-4F4E-9995-E9B10613155C}"/>
              </a:ext>
            </a:extLst>
          </p:cNvPr>
          <p:cNvSpPr txBox="1">
            <a:spLocks/>
          </p:cNvSpPr>
          <p:nvPr/>
        </p:nvSpPr>
        <p:spPr>
          <a:xfrm>
            <a:off x="1208009" y="1547388"/>
            <a:ext cx="7502625" cy="4533802"/>
          </a:xfrm>
          <a:prstGeom prst="rect">
            <a:avLst/>
          </a:prstGeom>
        </p:spPr>
        <p:txBody>
          <a:bodyPr>
            <a:noAutofit/>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Wear the Glasses </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See Opportunities for Improvement (OFI)</a:t>
            </a:r>
          </a:p>
          <a:p>
            <a:pPr marL="205740" marR="0" lvl="0" indent="-205740" algn="l" defTabSz="822960" rtl="0" eaLnBrk="1" fontAlgn="auto" latinLnBrk="0" hangingPunct="1">
              <a:lnSpc>
                <a:spcPct val="90000"/>
              </a:lnSpc>
              <a:spcBef>
                <a:spcPts val="9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Passion for Improvement</a:t>
            </a:r>
          </a:p>
          <a:p>
            <a:pPr marL="205740" marR="0" lvl="0" indent="-205740" algn="l" defTabSz="822960" rtl="0" eaLnBrk="1" fontAlgn="auto" latinLnBrk="0" hangingPunct="1">
              <a:lnSpc>
                <a:spcPct val="90000"/>
              </a:lnSpc>
              <a:spcBef>
                <a:spcPts val="9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Ability to Engage Others</a:t>
            </a:r>
          </a:p>
          <a:p>
            <a:pPr marL="205740" marR="0" lvl="0" indent="-205740" algn="l" defTabSz="822960" rtl="0" eaLnBrk="1" fontAlgn="auto" latinLnBrk="0" hangingPunct="1">
              <a:lnSpc>
                <a:spcPct val="90000"/>
              </a:lnSpc>
              <a:spcBef>
                <a:spcPts val="9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See the Big Picture</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Yet also give Attention to Detail</a:t>
            </a:r>
          </a:p>
          <a:p>
            <a:pPr marL="205740" marR="0" lvl="0" indent="-205740" algn="l" defTabSz="822960" rtl="0" eaLnBrk="1" fontAlgn="auto" latinLnBrk="0" hangingPunct="1">
              <a:lnSpc>
                <a:spcPct val="90000"/>
              </a:lnSpc>
              <a:spcBef>
                <a:spcPts val="9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Learn &amp; Use Continuous Quality Improvement (CQI) Tools skillfully</a:t>
            </a:r>
          </a:p>
          <a:p>
            <a:pPr marL="205740" marR="0" lvl="0" indent="-205740" algn="l" defTabSz="822960" rtl="0" eaLnBrk="1" fontAlgn="auto" latinLnBrk="0" hangingPunct="1">
              <a:lnSpc>
                <a:spcPct val="90000"/>
              </a:lnSpc>
              <a:spcBef>
                <a:spcPts val="9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Outcome driven</a:t>
            </a:r>
          </a:p>
          <a:p>
            <a:pPr marL="205740" marR="0" lvl="0" indent="-205740" algn="l" defTabSz="822960" rtl="0" eaLnBrk="1" fontAlgn="auto" latinLnBrk="0" hangingPunct="1">
              <a:lnSpc>
                <a:spcPct val="90000"/>
              </a:lnSpc>
              <a:spcBef>
                <a:spcPts val="9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Grit (Perseverance)</a:t>
            </a:r>
          </a:p>
        </p:txBody>
      </p:sp>
    </p:spTree>
    <p:extLst>
      <p:ext uri="{BB962C8B-B14F-4D97-AF65-F5344CB8AC3E}">
        <p14:creationId xmlns:p14="http://schemas.microsoft.com/office/powerpoint/2010/main" val="1609359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E12C92-3EA6-4CB9-8AD0-B3C07068B8D8}"/>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15</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6" name="Picture 5">
            <a:extLst>
              <a:ext uri="{FF2B5EF4-FFF2-40B4-BE49-F238E27FC236}">
                <a16:creationId xmlns:a16="http://schemas.microsoft.com/office/drawing/2014/main" id="{C8CCA73B-F3AD-42D7-BD12-17768FA4BD95}"/>
              </a:ext>
            </a:extLst>
          </p:cNvPr>
          <p:cNvPicPr>
            <a:picLocks noChangeAspect="1"/>
          </p:cNvPicPr>
          <p:nvPr/>
        </p:nvPicPr>
        <p:blipFill>
          <a:blip r:embed="rId2"/>
          <a:stretch>
            <a:fillRect/>
          </a:stretch>
        </p:blipFill>
        <p:spPr>
          <a:xfrm>
            <a:off x="2301048" y="762000"/>
            <a:ext cx="7589904" cy="5093224"/>
          </a:xfrm>
          <a:prstGeom prst="rect">
            <a:avLst/>
          </a:prstGeom>
        </p:spPr>
      </p:pic>
      <p:pic>
        <p:nvPicPr>
          <p:cNvPr id="4" name="Picture 3">
            <a:extLst>
              <a:ext uri="{FF2B5EF4-FFF2-40B4-BE49-F238E27FC236}">
                <a16:creationId xmlns:a16="http://schemas.microsoft.com/office/drawing/2014/main" id="{F69F2DEA-310E-472F-8085-B08AD7ABC467}"/>
              </a:ext>
            </a:extLst>
          </p:cNvPr>
          <p:cNvPicPr>
            <a:picLocks noChangeAspect="1"/>
          </p:cNvPicPr>
          <p:nvPr/>
        </p:nvPicPr>
        <p:blipFill>
          <a:blip r:embed="rId3"/>
          <a:stretch>
            <a:fillRect/>
          </a:stretch>
        </p:blipFill>
        <p:spPr>
          <a:xfrm>
            <a:off x="794558" y="6096000"/>
            <a:ext cx="604974" cy="592256"/>
          </a:xfrm>
          <a:prstGeom prst="rect">
            <a:avLst/>
          </a:prstGeom>
        </p:spPr>
      </p:pic>
      <p:sp>
        <p:nvSpPr>
          <p:cNvPr id="5" name="TextBox 4">
            <a:extLst>
              <a:ext uri="{FF2B5EF4-FFF2-40B4-BE49-F238E27FC236}">
                <a16:creationId xmlns:a16="http://schemas.microsoft.com/office/drawing/2014/main" id="{E6C59424-1FE6-440A-995A-E2CF8A8E0D8E}"/>
              </a:ext>
            </a:extLst>
          </p:cNvPr>
          <p:cNvSpPr txBox="1"/>
          <p:nvPr/>
        </p:nvSpPr>
        <p:spPr>
          <a:xfrm>
            <a:off x="1399532" y="6436191"/>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621695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C9A25329-0A13-4F1E-A843-681ACF561A8A}"/>
              </a:ext>
            </a:extLst>
          </p:cNvPr>
          <p:cNvGraphicFramePr>
            <a:graphicFrameLocks/>
          </p:cNvGraphicFramePr>
          <p:nvPr>
            <p:extLst>
              <p:ext uri="{D42A27DB-BD31-4B8C-83A1-F6EECF244321}">
                <p14:modId xmlns:p14="http://schemas.microsoft.com/office/powerpoint/2010/main" val="1062562227"/>
              </p:ext>
            </p:extLst>
          </p:nvPr>
        </p:nvGraphicFramePr>
        <p:xfrm>
          <a:off x="1889760" y="1175949"/>
          <a:ext cx="8412479" cy="4725770"/>
        </p:xfrm>
        <a:graphic>
          <a:graphicData uri="http://schemas.openxmlformats.org/drawingml/2006/table">
            <a:tbl>
              <a:tblPr firstRow="1" bandRow="1">
                <a:tableStyleId>{5C22544A-7EE6-4342-B048-85BDC9FD1C3A}</a:tableStyleId>
              </a:tblPr>
              <a:tblGrid>
                <a:gridCol w="1228697">
                  <a:extLst>
                    <a:ext uri="{9D8B030D-6E8A-4147-A177-3AD203B41FA5}">
                      <a16:colId xmlns:a16="http://schemas.microsoft.com/office/drawing/2014/main" val="20006"/>
                    </a:ext>
                  </a:extLst>
                </a:gridCol>
                <a:gridCol w="2110442">
                  <a:extLst>
                    <a:ext uri="{9D8B030D-6E8A-4147-A177-3AD203B41FA5}">
                      <a16:colId xmlns:a16="http://schemas.microsoft.com/office/drawing/2014/main" val="20002"/>
                    </a:ext>
                  </a:extLst>
                </a:gridCol>
                <a:gridCol w="1878447">
                  <a:extLst>
                    <a:ext uri="{9D8B030D-6E8A-4147-A177-3AD203B41FA5}">
                      <a16:colId xmlns:a16="http://schemas.microsoft.com/office/drawing/2014/main" val="20003"/>
                    </a:ext>
                  </a:extLst>
                </a:gridCol>
                <a:gridCol w="1389495">
                  <a:extLst>
                    <a:ext uri="{9D8B030D-6E8A-4147-A177-3AD203B41FA5}">
                      <a16:colId xmlns:a16="http://schemas.microsoft.com/office/drawing/2014/main" val="20004"/>
                    </a:ext>
                  </a:extLst>
                </a:gridCol>
                <a:gridCol w="1805398">
                  <a:extLst>
                    <a:ext uri="{9D8B030D-6E8A-4147-A177-3AD203B41FA5}">
                      <a16:colId xmlns:a16="http://schemas.microsoft.com/office/drawing/2014/main" val="20005"/>
                    </a:ext>
                  </a:extLst>
                </a:gridCol>
              </a:tblGrid>
              <a:tr h="442473">
                <a:tc>
                  <a:txBody>
                    <a:bodyPr/>
                    <a:lstStyle/>
                    <a:p>
                      <a:pPr algn="ctr"/>
                      <a:r>
                        <a:rPr lang="en-US" sz="1200" dirty="0"/>
                        <a:t>DiCE Entry Assessments</a:t>
                      </a:r>
                    </a:p>
                  </a:txBody>
                  <a:tcPr anchor="ctr"/>
                </a:tc>
                <a:tc gridSpan="2">
                  <a:txBody>
                    <a:bodyPr/>
                    <a:lstStyle/>
                    <a:p>
                      <a:pPr algn="ctr"/>
                      <a:r>
                        <a:rPr lang="en-US" sz="1200" dirty="0"/>
                        <a:t>Learning Session 1</a:t>
                      </a:r>
                    </a:p>
                  </a:txBody>
                  <a:tcPr anchor="ctr">
                    <a:lnR w="28575" cap="flat" cmpd="sng" algn="ctr">
                      <a:solidFill>
                        <a:schemeClr val="tx1"/>
                      </a:solidFill>
                      <a:prstDash val="solid"/>
                      <a:round/>
                      <a:headEnd type="none" w="med" len="med"/>
                      <a:tailEnd type="none" w="med" len="med"/>
                    </a:lnR>
                  </a:tcPr>
                </a:tc>
                <a:tc hMerge="1">
                  <a:txBody>
                    <a:bodyPr/>
                    <a:lstStyle/>
                    <a:p>
                      <a:pPr algn="ctr"/>
                      <a:endParaRPr lang="en-US" sz="1600" dirty="0"/>
                    </a:p>
                  </a:txBody>
                  <a:tcPr/>
                </a:tc>
                <a:tc gridSpan="2">
                  <a:txBody>
                    <a:bodyPr/>
                    <a:lstStyle/>
                    <a:p>
                      <a:pPr algn="ctr"/>
                      <a:r>
                        <a:rPr lang="en-US" sz="1200" dirty="0"/>
                        <a:t>Learning Session 2</a:t>
                      </a:r>
                    </a:p>
                  </a:txBody>
                  <a:tcPr anchor="ctr">
                    <a:lnL w="28575" cap="flat" cmpd="sng" algn="ctr">
                      <a:solidFill>
                        <a:schemeClr val="tx1"/>
                      </a:solidFill>
                      <a:prstDash val="solid"/>
                      <a:round/>
                      <a:headEnd type="none" w="med" len="med"/>
                      <a:tailEnd type="none" w="med" len="med"/>
                    </a:lnL>
                  </a:tcPr>
                </a:tc>
                <a:tc hMerge="1">
                  <a:txBody>
                    <a:bodyPr/>
                    <a:lstStyle/>
                    <a:p>
                      <a:pPr algn="ctr"/>
                      <a:endParaRPr lang="en-US" sz="1600" dirty="0"/>
                    </a:p>
                  </a:txBody>
                  <a:tcPr anchor="ctr"/>
                </a:tc>
                <a:extLst>
                  <a:ext uri="{0D108BD9-81ED-4DB2-BD59-A6C34878D82A}">
                    <a16:rowId xmlns:a16="http://schemas.microsoft.com/office/drawing/2014/main" val="10000"/>
                  </a:ext>
                </a:extLst>
              </a:tr>
              <a:tr h="4268570">
                <a:tc>
                  <a:txBody>
                    <a:bodyPr/>
                    <a:lstStyle/>
                    <a:p>
                      <a:r>
                        <a:rPr lang="en-US" sz="1200" dirty="0"/>
                        <a:t>Facility</a:t>
                      </a:r>
                      <a:r>
                        <a:rPr lang="en-US" sz="1200" baseline="0" dirty="0"/>
                        <a:t> Tour</a:t>
                      </a:r>
                    </a:p>
                    <a:p>
                      <a:endParaRPr lang="en-US" sz="1200" baseline="0" dirty="0"/>
                    </a:p>
                    <a:p>
                      <a:r>
                        <a:rPr lang="en-US" sz="1200" dirty="0"/>
                        <a:t>Data Abstraction</a:t>
                      </a:r>
                    </a:p>
                    <a:p>
                      <a:endParaRPr lang="en-US" sz="1200" dirty="0"/>
                    </a:p>
                    <a:p>
                      <a:r>
                        <a:rPr lang="en-US" sz="1200" dirty="0"/>
                        <a:t>Data Entry</a:t>
                      </a:r>
                    </a:p>
                    <a:p>
                      <a:endParaRPr lang="en-US" sz="1200" dirty="0"/>
                    </a:p>
                    <a:p>
                      <a:r>
                        <a:rPr lang="en-US" sz="1200" dirty="0"/>
                        <a:t>Data Analysis</a:t>
                      </a:r>
                    </a:p>
                    <a:p>
                      <a:endParaRPr lang="en-US" sz="1200" dirty="0"/>
                    </a:p>
                    <a:p>
                      <a:r>
                        <a:rPr lang="en-US" sz="1200" dirty="0"/>
                        <a:t>Site Report Writing</a:t>
                      </a:r>
                    </a:p>
                    <a:p>
                      <a:endParaRPr lang="en-US" sz="1200" dirty="0"/>
                    </a:p>
                    <a:p>
                      <a:r>
                        <a:rPr lang="en-US" sz="1200" dirty="0"/>
                        <a:t>Site Debrief</a:t>
                      </a:r>
                    </a:p>
                  </a:txBody>
                  <a:tcPr/>
                </a:tc>
                <a:tc>
                  <a:txBody>
                    <a:bodyPr/>
                    <a:lstStyle/>
                    <a:p>
                      <a:r>
                        <a:rPr lang="en-US" sz="1200" b="1" dirty="0"/>
                        <a:t>CLICQ! Overview</a:t>
                      </a:r>
                    </a:p>
                    <a:p>
                      <a:endParaRPr lang="en-US" sz="1200" b="1" dirty="0"/>
                    </a:p>
                    <a:p>
                      <a:r>
                        <a:rPr lang="en-US" sz="1200" b="1" dirty="0"/>
                        <a:t>CQI Overview</a:t>
                      </a:r>
                    </a:p>
                    <a:p>
                      <a:r>
                        <a:rPr lang="en-US" sz="1200" b="1" dirty="0"/>
                        <a:t>Process Mapping Overview</a:t>
                      </a:r>
                    </a:p>
                    <a:p>
                      <a:pPr marL="285750" indent="-285750">
                        <a:buFont typeface="Arial" panose="020B0604020202020204" pitchFamily="34" charset="0"/>
                        <a:buChar char="•"/>
                      </a:pPr>
                      <a:r>
                        <a:rPr lang="en-US" sz="1200" b="0" dirty="0"/>
                        <a:t>Process map activity</a:t>
                      </a:r>
                    </a:p>
                    <a:p>
                      <a:pPr marL="285750" indent="-285750">
                        <a:buFont typeface="Arial" panose="020B0604020202020204" pitchFamily="34" charset="0"/>
                        <a:buChar char="•"/>
                      </a:pPr>
                      <a:r>
                        <a:rPr lang="en-US" sz="1200" b="0" dirty="0"/>
                        <a:t>Walk the process</a:t>
                      </a:r>
                    </a:p>
                    <a:p>
                      <a:pPr marL="285750" indent="-285750">
                        <a:buFont typeface="Arial" panose="020B0604020202020204" pitchFamily="34" charset="0"/>
                        <a:buChar char="•"/>
                      </a:pPr>
                      <a:r>
                        <a:rPr lang="en-US" sz="1200" b="0" dirty="0"/>
                        <a:t>Update process maps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Opportunities for Improvement</a:t>
                      </a:r>
                      <a:endParaRPr lang="en-US" sz="1200" b="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rPr>
                        <a:t>Impact / Effort grid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DMAIC </a:t>
                      </a:r>
                      <a:r>
                        <a:rPr lang="en-US" sz="1200" b="1" dirty="0"/>
                        <a:t>Overview</a:t>
                      </a:r>
                    </a:p>
                    <a:p>
                      <a:endParaRPr lang="en-US" sz="1200" b="1" dirty="0">
                        <a:solidFill>
                          <a:srgbClr val="C00000"/>
                        </a:solidFill>
                      </a:endParaRPr>
                    </a:p>
                    <a:p>
                      <a:r>
                        <a:rPr lang="en-US" sz="1200" b="1" dirty="0">
                          <a:solidFill>
                            <a:srgbClr val="C00000"/>
                          </a:solidFill>
                        </a:rPr>
                        <a:t>DEFINE / MEASURE </a:t>
                      </a:r>
                      <a:endParaRPr lang="en-US" sz="1200" b="1" dirty="0"/>
                    </a:p>
                    <a:p>
                      <a:r>
                        <a:rPr lang="en-US" sz="1200" b="1" dirty="0"/>
                        <a:t>Project Outline</a:t>
                      </a:r>
                      <a:endParaRPr lang="en-US" sz="1200" b="1" baseline="0" dirty="0"/>
                    </a:p>
                    <a:p>
                      <a:pPr marL="285750" indent="-285750">
                        <a:buFont typeface="Arial" charset="0"/>
                        <a:buChar char="•"/>
                      </a:pPr>
                      <a:r>
                        <a:rPr lang="en-US" sz="1200" dirty="0"/>
                        <a:t>Problem Statement</a:t>
                      </a:r>
                      <a:r>
                        <a:rPr lang="en-US" sz="1200" baseline="0" dirty="0"/>
                        <a:t> </a:t>
                      </a:r>
                    </a:p>
                    <a:p>
                      <a:pPr marL="285750" indent="-285750">
                        <a:buFont typeface="Arial" charset="0"/>
                        <a:buChar char="•"/>
                      </a:pPr>
                      <a:r>
                        <a:rPr lang="en-US" sz="1200" dirty="0"/>
                        <a:t>Scope</a:t>
                      </a:r>
                    </a:p>
                    <a:p>
                      <a:pPr marL="285750" indent="-285750">
                        <a:buFont typeface="Arial" charset="0"/>
                        <a:buChar char="•"/>
                      </a:pPr>
                      <a:r>
                        <a:rPr lang="en-US" sz="1200" dirty="0"/>
                        <a:t>Aim Statement / Metric</a:t>
                      </a:r>
                      <a:endParaRPr lang="en-US" sz="1200" b="1" dirty="0"/>
                    </a:p>
                  </a:txBody>
                  <a:tcPr/>
                </a:tc>
                <a:tc>
                  <a:txBody>
                    <a:bodyPr/>
                    <a:lstStyle/>
                    <a:p>
                      <a:r>
                        <a:rPr lang="en-US" sz="1200" b="1" dirty="0"/>
                        <a:t>Action Plan</a:t>
                      </a:r>
                    </a:p>
                    <a:p>
                      <a:endParaRPr lang="en-US" sz="1200" b="1" dirty="0"/>
                    </a:p>
                    <a:p>
                      <a:r>
                        <a:rPr lang="en-US" sz="1200" b="1" dirty="0"/>
                        <a:t>Communication Plan</a:t>
                      </a:r>
                    </a:p>
                    <a:p>
                      <a:endParaRPr lang="en-US" sz="12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Data/Measurement</a:t>
                      </a:r>
                      <a:endParaRPr lang="en-US" sz="1200" b="1" dirty="0">
                        <a:solidFill>
                          <a:schemeClr val="tx1"/>
                        </a:solidFill>
                      </a:endParaRPr>
                    </a:p>
                    <a:p>
                      <a:endParaRPr lang="en-US" sz="1200" b="1" dirty="0">
                        <a:solidFill>
                          <a:srgbClr val="FF0000"/>
                        </a:solidFill>
                      </a:endParaRPr>
                    </a:p>
                    <a:p>
                      <a:r>
                        <a:rPr lang="en-US" sz="1200" b="1" dirty="0">
                          <a:solidFill>
                            <a:srgbClr val="C00000"/>
                          </a:solidFill>
                        </a:rPr>
                        <a:t>ANALYZE</a:t>
                      </a:r>
                      <a:r>
                        <a:rPr lang="en-US" sz="1200" b="1" dirty="0"/>
                        <a:t> </a:t>
                      </a:r>
                    </a:p>
                    <a:p>
                      <a:r>
                        <a:rPr lang="en-US" sz="1200" b="1" dirty="0"/>
                        <a:t>‘Fishbone’ activity</a:t>
                      </a:r>
                    </a:p>
                    <a:p>
                      <a:r>
                        <a:rPr lang="en-US" sz="1200" b="1" dirty="0"/>
                        <a:t>5</a:t>
                      </a:r>
                      <a:r>
                        <a:rPr lang="en-US" sz="1200" b="1" baseline="0" dirty="0"/>
                        <a:t> Whys, Cause &amp; Effect Diagram, Pareto</a:t>
                      </a:r>
                      <a:r>
                        <a:rPr lang="en-US" sz="1200" dirty="0"/>
                        <a:t> </a:t>
                      </a:r>
                      <a:r>
                        <a:rPr lang="en-US" sz="1200" b="1" dirty="0"/>
                        <a:t>Diagram, Run Charts, Control Charts</a:t>
                      </a:r>
                    </a:p>
                  </a:txBody>
                  <a:tcPr>
                    <a:lnR w="28575"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CQI Revisited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DMAIC Revisited</a:t>
                      </a:r>
                    </a:p>
                    <a:p>
                      <a:endParaRPr lang="en-US" sz="1200" b="1" dirty="0">
                        <a:solidFill>
                          <a:srgbClr val="C00000"/>
                        </a:solidFill>
                      </a:endParaRPr>
                    </a:p>
                    <a:p>
                      <a:r>
                        <a:rPr lang="en-US" sz="1200" b="1" dirty="0">
                          <a:solidFill>
                            <a:schemeClr val="tx1"/>
                          </a:solidFill>
                        </a:rPr>
                        <a:t>Facility Presentations</a:t>
                      </a:r>
                    </a:p>
                    <a:p>
                      <a:endParaRPr lang="en-US" sz="1200" b="1" dirty="0">
                        <a:solidFill>
                          <a:srgbClr val="C00000"/>
                        </a:solidFill>
                      </a:endParaRPr>
                    </a:p>
                    <a:p>
                      <a:r>
                        <a:rPr lang="en-US" sz="1200" b="1" dirty="0">
                          <a:solidFill>
                            <a:srgbClr val="C00000"/>
                          </a:solidFill>
                        </a:rPr>
                        <a:t>IMPROVE</a:t>
                      </a:r>
                      <a:r>
                        <a:rPr lang="en-US" sz="1200" dirty="0"/>
                        <a:t> </a:t>
                      </a:r>
                      <a:r>
                        <a:rPr lang="en-US" sz="1200" b="1" dirty="0"/>
                        <a:t>Simulation</a:t>
                      </a:r>
                      <a:endParaRPr lang="en-US" sz="1200" b="0" dirty="0"/>
                    </a:p>
                    <a:p>
                      <a:pPr marL="285750" indent="-285750">
                        <a:buFont typeface="Arial" charset="0"/>
                        <a:buChar char="•"/>
                      </a:pPr>
                      <a:r>
                        <a:rPr lang="en-US" sz="1200" dirty="0"/>
                        <a:t>Before/After</a:t>
                      </a:r>
                    </a:p>
                    <a:p>
                      <a:endParaRPr lang="en-US" sz="1200" b="1" dirty="0"/>
                    </a:p>
                    <a:p>
                      <a:r>
                        <a:rPr lang="en-US" sz="1200" b="1" dirty="0"/>
                        <a:t>PDSA / Small Test of Change</a:t>
                      </a:r>
                    </a:p>
                    <a:p>
                      <a:endParaRPr lang="en-US" sz="1200" b="1" dirty="0"/>
                    </a:p>
                    <a:p>
                      <a:r>
                        <a:rPr lang="en-US" sz="1200" b="1" dirty="0">
                          <a:solidFill>
                            <a:schemeClr val="tx1"/>
                          </a:solidFill>
                        </a:rPr>
                        <a:t>Lean</a:t>
                      </a:r>
                    </a:p>
                    <a:p>
                      <a:pPr marL="285750" indent="-285750">
                        <a:buFont typeface="Arial" charset="0"/>
                        <a:buChar char="•"/>
                      </a:pPr>
                      <a:r>
                        <a:rPr lang="en-US" sz="1200" b="0" dirty="0">
                          <a:solidFill>
                            <a:schemeClr val="tx1"/>
                          </a:solidFill>
                        </a:rPr>
                        <a:t>5S</a:t>
                      </a:r>
                      <a:endParaRPr lang="en-US" sz="1200" b="0" dirty="0"/>
                    </a:p>
                    <a:p>
                      <a:pPr marL="285750" indent="-285750">
                        <a:buFont typeface="Arial" charset="0"/>
                        <a:buChar char="•"/>
                      </a:pPr>
                      <a:r>
                        <a:rPr lang="en-US" sz="1200" b="0" dirty="0"/>
                        <a:t>Visual Management</a:t>
                      </a:r>
                    </a:p>
                    <a:p>
                      <a:pPr marL="285750" indent="-285750">
                        <a:buFont typeface="Arial" charset="0"/>
                        <a:buChar char="•"/>
                      </a:pPr>
                      <a:r>
                        <a:rPr lang="en-US" sz="1200" b="0" dirty="0"/>
                        <a:t>Physical Layout</a:t>
                      </a:r>
                    </a:p>
                    <a:p>
                      <a:endParaRPr lang="en-US" sz="1200" b="1" dirty="0">
                        <a:solidFill>
                          <a:schemeClr val="tx1"/>
                        </a:solidFill>
                      </a:endParaRPr>
                    </a:p>
                    <a:p>
                      <a:r>
                        <a:rPr lang="en-US" sz="1200" b="1" dirty="0">
                          <a:solidFill>
                            <a:schemeClr val="tx1"/>
                          </a:solidFill>
                        </a:rPr>
                        <a:t>Standardized Work</a:t>
                      </a:r>
                    </a:p>
                  </a:txBody>
                  <a:tcPr>
                    <a:lnL w="28575" cap="flat" cmpd="sng" algn="ctr">
                      <a:solidFill>
                        <a:schemeClr val="tx1"/>
                      </a:solidFill>
                      <a:prstDash val="solid"/>
                      <a:round/>
                      <a:headEnd type="none" w="med" len="med"/>
                      <a:tailEnd type="none" w="med" len="med"/>
                    </a:lnL>
                  </a:tcPr>
                </a:tc>
                <a:tc>
                  <a:txBody>
                    <a:bodyPr/>
                    <a:lstStyle/>
                    <a:p>
                      <a:r>
                        <a:rPr lang="en-US" sz="1200" b="1" dirty="0">
                          <a:solidFill>
                            <a:schemeClr val="tx1"/>
                          </a:solidFill>
                        </a:rPr>
                        <a:t>Data Display</a:t>
                      </a:r>
                    </a:p>
                    <a:p>
                      <a:r>
                        <a:rPr lang="en-US" sz="1200" b="1" dirty="0">
                          <a:solidFill>
                            <a:schemeClr val="tx1"/>
                          </a:solidFill>
                        </a:rPr>
                        <a:t>Creating a ‘Run Chart’</a:t>
                      </a:r>
                    </a:p>
                    <a:p>
                      <a:endParaRPr lang="en-US" sz="1200" b="1" dirty="0">
                        <a:solidFill>
                          <a:srgbClr val="C00000"/>
                        </a:solidFill>
                      </a:endParaRPr>
                    </a:p>
                    <a:p>
                      <a:r>
                        <a:rPr lang="en-US" sz="1200" b="1" dirty="0">
                          <a:solidFill>
                            <a:srgbClr val="C00000"/>
                          </a:solidFill>
                        </a:rPr>
                        <a:t>CONTROL</a:t>
                      </a:r>
                    </a:p>
                    <a:p>
                      <a:r>
                        <a:rPr lang="en-US" sz="1200" b="1" dirty="0"/>
                        <a:t>Control Plan</a:t>
                      </a:r>
                    </a:p>
                    <a:p>
                      <a:endParaRPr lang="en-US" sz="1200" dirty="0"/>
                    </a:p>
                    <a:p>
                      <a:r>
                        <a:rPr lang="en-US" sz="1200" b="1" dirty="0"/>
                        <a:t>Result Communication</a:t>
                      </a:r>
                    </a:p>
                    <a:p>
                      <a:pPr marL="285750" indent="-285750">
                        <a:buFont typeface="Arial" charset="0"/>
                        <a:buChar char="•"/>
                      </a:pPr>
                      <a:r>
                        <a:rPr lang="en-US" sz="1200" dirty="0"/>
                        <a:t>Final Report</a:t>
                      </a:r>
                      <a:endParaRPr lang="en-US" sz="1200" baseline="0" dirty="0"/>
                    </a:p>
                    <a:p>
                      <a:pPr marL="285750" indent="-285750">
                        <a:buFont typeface="Arial" charset="0"/>
                        <a:buChar char="•"/>
                      </a:pPr>
                      <a:r>
                        <a:rPr lang="en-US" sz="1200" dirty="0"/>
                        <a:t>Storyboard</a:t>
                      </a:r>
                    </a:p>
                    <a:p>
                      <a:pPr marL="285750" indent="-285750">
                        <a:buFont typeface="Arial" charset="0"/>
                        <a:buChar char="•"/>
                      </a:pPr>
                      <a:r>
                        <a:rPr lang="en-US" sz="1200" b="0" dirty="0">
                          <a:solidFill>
                            <a:schemeClr val="tx1"/>
                          </a:solidFill>
                        </a:rPr>
                        <a:t>Presentation</a:t>
                      </a:r>
                    </a:p>
                    <a:p>
                      <a:endParaRPr lang="en-US" sz="1200" b="0" dirty="0">
                        <a:solidFill>
                          <a:schemeClr val="tx1"/>
                        </a:solidFill>
                      </a:endParaRPr>
                    </a:p>
                    <a:p>
                      <a:r>
                        <a:rPr lang="en-US" sz="1200" b="1" dirty="0"/>
                        <a:t>Spread Best Practices</a:t>
                      </a:r>
                    </a:p>
                    <a:p>
                      <a:endParaRPr lang="en-US" sz="1200" b="1" dirty="0"/>
                    </a:p>
                    <a:p>
                      <a:r>
                        <a:rPr lang="en-US" sz="1200" b="1" dirty="0"/>
                        <a:t>Celebrate Success</a:t>
                      </a:r>
                    </a:p>
                    <a:p>
                      <a:endParaRPr lang="en-US" sz="1200" b="1" dirty="0"/>
                    </a:p>
                    <a:p>
                      <a:r>
                        <a:rPr lang="en-US" sz="1200" b="1" dirty="0"/>
                        <a:t>Additional Tools</a:t>
                      </a:r>
                      <a:endParaRPr lang="en-US" sz="1200" b="1" baseline="0" dirty="0"/>
                    </a:p>
                    <a:p>
                      <a:pPr marL="285750" indent="-285750">
                        <a:buFont typeface="Arial" charset="0"/>
                        <a:buChar char="•"/>
                      </a:pPr>
                      <a:r>
                        <a:rPr lang="en-US" sz="1200" b="0" dirty="0">
                          <a:solidFill>
                            <a:schemeClr val="tx1"/>
                          </a:solidFill>
                        </a:rPr>
                        <a:t>Chart Review</a:t>
                      </a:r>
                    </a:p>
                    <a:p>
                      <a:pPr marL="285750" indent="-285750">
                        <a:buFont typeface="Arial" charset="0"/>
                        <a:buChar char="•"/>
                      </a:pPr>
                      <a:r>
                        <a:rPr lang="en-US" sz="1200" dirty="0"/>
                        <a:t>Avoiding Pitfalls</a:t>
                      </a:r>
                    </a:p>
                    <a:p>
                      <a:endParaRPr lang="en-US" sz="1200" dirty="0"/>
                    </a:p>
                  </a:txBody>
                  <a:tcPr/>
                </a:tc>
                <a:extLst>
                  <a:ext uri="{0D108BD9-81ED-4DB2-BD59-A6C34878D82A}">
                    <a16:rowId xmlns:a16="http://schemas.microsoft.com/office/drawing/2014/main" val="10001"/>
                  </a:ext>
                </a:extLst>
              </a:tr>
            </a:tbl>
          </a:graphicData>
        </a:graphic>
      </p:graphicFrame>
      <p:sp>
        <p:nvSpPr>
          <p:cNvPr id="3" name="Title 2">
            <a:extLst>
              <a:ext uri="{FF2B5EF4-FFF2-40B4-BE49-F238E27FC236}">
                <a16:creationId xmlns:a16="http://schemas.microsoft.com/office/drawing/2014/main" id="{5017678F-A397-4713-B5F2-1EBBF3CACC37}"/>
              </a:ext>
            </a:extLst>
          </p:cNvPr>
          <p:cNvSpPr>
            <a:spLocks noGrp="1"/>
          </p:cNvSpPr>
          <p:nvPr>
            <p:ph type="ctrTitle"/>
          </p:nvPr>
        </p:nvSpPr>
        <p:spPr>
          <a:xfrm>
            <a:off x="2850967" y="732169"/>
            <a:ext cx="6490064" cy="563524"/>
          </a:xfrm>
        </p:spPr>
        <p:txBody>
          <a:bodyPr>
            <a:normAutofit/>
          </a:bodyPr>
          <a:lstStyle/>
          <a:p>
            <a:r>
              <a:rPr lang="en-US" sz="2800" dirty="0"/>
              <a:t>Overview of CLICQ! Learning Sessions</a:t>
            </a:r>
          </a:p>
        </p:txBody>
      </p:sp>
      <p:sp>
        <p:nvSpPr>
          <p:cNvPr id="2" name="Slide Number Placeholder 1">
            <a:extLst>
              <a:ext uri="{FF2B5EF4-FFF2-40B4-BE49-F238E27FC236}">
                <a16:creationId xmlns:a16="http://schemas.microsoft.com/office/drawing/2014/main" id="{8B318998-2DC3-4E88-92FB-341741776855}"/>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16</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555873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4CC678E-0F40-4D66-ACBA-974937BF7D59}"/>
              </a:ext>
            </a:extLst>
          </p:cNvPr>
          <p:cNvSpPr>
            <a:spLocks noGrp="1"/>
          </p:cNvSpPr>
          <p:nvPr>
            <p:ph type="ctrTitle"/>
          </p:nvPr>
        </p:nvSpPr>
        <p:spPr>
          <a:xfrm>
            <a:off x="3639922" y="790865"/>
            <a:ext cx="5535383" cy="563524"/>
          </a:xfrm>
        </p:spPr>
        <p:txBody>
          <a:bodyPr/>
          <a:lstStyle/>
          <a:p>
            <a:r>
              <a:rPr lang="en-US" dirty="0"/>
              <a:t>CLICQ! Program Deliverables</a:t>
            </a:r>
          </a:p>
        </p:txBody>
      </p:sp>
      <p:sp>
        <p:nvSpPr>
          <p:cNvPr id="2" name="Slide Number Placeholder 1">
            <a:extLst>
              <a:ext uri="{FF2B5EF4-FFF2-40B4-BE49-F238E27FC236}">
                <a16:creationId xmlns:a16="http://schemas.microsoft.com/office/drawing/2014/main" id="{A3EAE054-63BF-45E2-BA89-DAB10C9C4A1D}"/>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17</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3" name="Group 2">
            <a:extLst>
              <a:ext uri="{FF2B5EF4-FFF2-40B4-BE49-F238E27FC236}">
                <a16:creationId xmlns:a16="http://schemas.microsoft.com/office/drawing/2014/main" id="{832F6101-E38F-4038-8EA7-9F47C39D05A2}"/>
              </a:ext>
            </a:extLst>
          </p:cNvPr>
          <p:cNvGrpSpPr/>
          <p:nvPr/>
        </p:nvGrpSpPr>
        <p:grpSpPr>
          <a:xfrm>
            <a:off x="904178" y="1712760"/>
            <a:ext cx="10383644" cy="3698096"/>
            <a:chOff x="890337" y="1765430"/>
            <a:chExt cx="10383644" cy="3698096"/>
          </a:xfrm>
        </p:grpSpPr>
        <p:sp>
          <p:nvSpPr>
            <p:cNvPr id="6" name="Rectangle 4">
              <a:extLst>
                <a:ext uri="{FF2B5EF4-FFF2-40B4-BE49-F238E27FC236}">
                  <a16:creationId xmlns:a16="http://schemas.microsoft.com/office/drawing/2014/main" id="{53C8A625-F86B-4965-8837-E61119EEC73F}"/>
                </a:ext>
              </a:extLst>
            </p:cNvPr>
            <p:cNvSpPr>
              <a:spLocks noChangeArrowheads="1"/>
            </p:cNvSpPr>
            <p:nvPr/>
          </p:nvSpPr>
          <p:spPr bwMode="auto">
            <a:xfrm>
              <a:off x="1150033" y="2386331"/>
              <a:ext cx="4548212" cy="305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defRPr sz="3200" b="1">
                  <a:solidFill>
                    <a:schemeClr val="tx1"/>
                  </a:solidFill>
                  <a:latin typeface="Arial" charset="0"/>
                </a:defRPr>
              </a:lvl1pPr>
              <a:lvl2pPr marL="520700" indent="-22860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Identify Stakeholders</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Team Formation </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Map the Process (Current)</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Identify/Prioritize Opportunities</a:t>
              </a:r>
            </a:p>
            <a:p>
              <a:pPr marL="177800" marR="0" lvl="1"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sz="1600" b="0" i="0" u="none" strike="noStrike" kern="1200" cap="none" spc="0" normalizeH="0" baseline="0" noProof="0" dirty="0">
                  <a:ln>
                    <a:noFill/>
                  </a:ln>
                  <a:solidFill>
                    <a:srgbClr val="FF0000"/>
                  </a:solidFill>
                  <a:effectLst/>
                  <a:uLnTx/>
                  <a:uFillTx/>
                  <a:latin typeface="Trebuchet MS"/>
                  <a:ea typeface="+mn-ea"/>
                  <a:cs typeface="+mn-cs"/>
                </a:rPr>
                <a:t>Improvement Project Outline</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Baseline Metrics - Data Collection Tool/Plan</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Action Plan</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Elevator Speech</a:t>
              </a:r>
              <a:endParaRPr kumimoji="0" lang="en-US" altLang="en-US" sz="1600" b="0" i="0" u="none" strike="noStrike" kern="1200" cap="none" spc="0" normalizeH="0" baseline="0" noProof="0" dirty="0">
                <a:ln>
                  <a:noFill/>
                </a:ln>
                <a:solidFill>
                  <a:srgbClr val="FF0000"/>
                </a:solidFill>
                <a:effectLst/>
                <a:uLnTx/>
                <a:uFillTx/>
                <a:latin typeface="Trebuchet MS"/>
                <a:ea typeface="+mn-ea"/>
                <a:cs typeface="+mn-cs"/>
              </a:endParaRP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Root Cause Analysis</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1 Rapid/Small Test of Change (PDSA)</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Presentation</a:t>
              </a:r>
            </a:p>
          </p:txBody>
        </p:sp>
        <p:sp>
          <p:nvSpPr>
            <p:cNvPr id="7" name="Line 5">
              <a:extLst>
                <a:ext uri="{FF2B5EF4-FFF2-40B4-BE49-F238E27FC236}">
                  <a16:creationId xmlns:a16="http://schemas.microsoft.com/office/drawing/2014/main" id="{534DE7E4-C134-4645-B170-A9ED7CD2C6C7}"/>
                </a:ext>
              </a:extLst>
            </p:cNvPr>
            <p:cNvSpPr>
              <a:spLocks noChangeShapeType="1"/>
            </p:cNvSpPr>
            <p:nvPr/>
          </p:nvSpPr>
          <p:spPr bwMode="auto">
            <a:xfrm>
              <a:off x="6153617" y="1765430"/>
              <a:ext cx="38100" cy="36576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9" name="Line 7">
              <a:extLst>
                <a:ext uri="{FF2B5EF4-FFF2-40B4-BE49-F238E27FC236}">
                  <a16:creationId xmlns:a16="http://schemas.microsoft.com/office/drawing/2014/main" id="{D9815889-7CA6-4893-AAE1-DA96AB52D92E}"/>
                </a:ext>
              </a:extLst>
            </p:cNvPr>
            <p:cNvSpPr>
              <a:spLocks noChangeShapeType="1"/>
            </p:cNvSpPr>
            <p:nvPr/>
          </p:nvSpPr>
          <p:spPr bwMode="auto">
            <a:xfrm>
              <a:off x="11272169" y="1805926"/>
              <a:ext cx="1812" cy="36576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10" name="Rectangle 8">
              <a:extLst>
                <a:ext uri="{FF2B5EF4-FFF2-40B4-BE49-F238E27FC236}">
                  <a16:creationId xmlns:a16="http://schemas.microsoft.com/office/drawing/2014/main" id="{C84CC3B1-09E8-4A32-BF36-D9A74F3173D8}"/>
                </a:ext>
              </a:extLst>
            </p:cNvPr>
            <p:cNvSpPr>
              <a:spLocks noChangeArrowheads="1"/>
            </p:cNvSpPr>
            <p:nvPr/>
          </p:nvSpPr>
          <p:spPr bwMode="auto">
            <a:xfrm>
              <a:off x="6407614" y="2386331"/>
              <a:ext cx="4769901" cy="305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tabLst>
                  <a:tab pos="228600" algn="l"/>
                </a:tabLst>
                <a:defRPr sz="3200" b="1">
                  <a:solidFill>
                    <a:schemeClr val="tx1"/>
                  </a:solidFill>
                  <a:latin typeface="Arial" charset="0"/>
                </a:defRPr>
              </a:lvl1pPr>
              <a:lvl2pPr marL="685800" indent="-228600" eaLnBrk="0" hangingPunct="0">
                <a:lnSpc>
                  <a:spcPct val="90000"/>
                </a:lnSpc>
                <a:spcBef>
                  <a:spcPct val="10000"/>
                </a:spcBef>
                <a:buClr>
                  <a:schemeClr val="accent1"/>
                </a:buClr>
                <a:buChar char="•"/>
                <a:tabLst>
                  <a:tab pos="228600" algn="l"/>
                </a:tabLst>
                <a:defRPr sz="2800">
                  <a:solidFill>
                    <a:schemeClr val="tx1"/>
                  </a:solidFill>
                  <a:latin typeface="Arial" charset="0"/>
                </a:defRPr>
              </a:lvl2pPr>
              <a:lvl3pPr marL="1143000" indent="-228600" eaLnBrk="0" hangingPunct="0">
                <a:lnSpc>
                  <a:spcPct val="90000"/>
                </a:lnSpc>
                <a:spcBef>
                  <a:spcPct val="10000"/>
                </a:spcBef>
                <a:buClr>
                  <a:schemeClr val="accent1"/>
                </a:buClr>
                <a:buChar char="•"/>
                <a:tabLst>
                  <a:tab pos="228600" algn="l"/>
                </a:tabLst>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tabLst>
                  <a:tab pos="228600" algn="l"/>
                </a:tabLst>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tabLst>
                  <a:tab pos="228600" algn="l"/>
                </a:tabLst>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9pPr>
            </a:lstStyle>
            <a:p>
              <a:pPr marL="177800" marR="0" lvl="1" indent="-177800" algn="l" defTabSz="914400" rtl="0" eaLnBrk="0" fontAlgn="auto" latinLnBrk="0" hangingPunct="0">
                <a:lnSpc>
                  <a:spcPct val="110000"/>
                </a:lnSpc>
                <a:spcBef>
                  <a:spcPct val="0"/>
                </a:spcBef>
                <a:spcAft>
                  <a:spcPts val="0"/>
                </a:spcAft>
                <a:buClrTx/>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Update Project Outline, if necessary</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1</a:t>
              </a:r>
              <a:r>
                <a:rPr kumimoji="0" lang="en-US" altLang="en-US" sz="1600" b="0" i="0" u="none" strike="noStrike" kern="1200" cap="none" spc="0" normalizeH="0" baseline="0" noProof="0" dirty="0">
                  <a:ln>
                    <a:noFill/>
                  </a:ln>
                  <a:solidFill>
                    <a:srgbClr val="FF0000"/>
                  </a:solidFill>
                  <a:effectLst/>
                  <a:uLnTx/>
                  <a:uFillTx/>
                  <a:latin typeface="Trebuchet MS"/>
                  <a:ea typeface="+mn-ea"/>
                  <a:cs typeface="+mn-cs"/>
                </a:rPr>
                <a:t> </a:t>
              </a: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5S Exercise</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1 Visual Management Application</a:t>
              </a:r>
            </a:p>
            <a:p>
              <a:pPr marL="177800" marR="0" lvl="0" indent="-177800" algn="l" defTabSz="914400" rtl="0" eaLnBrk="0" fontAlgn="auto" latinLnBrk="0" hangingPunct="0">
                <a:lnSpc>
                  <a:spcPct val="110000"/>
                </a:lnSpc>
                <a:spcBef>
                  <a:spcPct val="0"/>
                </a:spcBef>
                <a:spcAft>
                  <a:spcPts val="0"/>
                </a:spcAft>
                <a:buClr>
                  <a:srgbClr val="009DDC"/>
                </a:buClr>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2 or more Tests of Change (PDSA)</a:t>
              </a:r>
            </a:p>
            <a:p>
              <a:pPr marL="177800" marR="0" lvl="0" indent="-177800" algn="l" defTabSz="914400" rtl="0" eaLnBrk="0" fontAlgn="auto" latinLnBrk="0" hangingPunct="0">
                <a:lnSpc>
                  <a:spcPct val="110000"/>
                </a:lnSpc>
                <a:spcBef>
                  <a:spcPct val="0"/>
                </a:spcBef>
                <a:spcAft>
                  <a:spcPts val="0"/>
                </a:spcAft>
                <a:buClr>
                  <a:srgbClr val="009DDC"/>
                </a:buClr>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Select and Implement Change</a:t>
              </a:r>
            </a:p>
            <a:p>
              <a:pPr marL="177800" marR="0" lvl="0" indent="-177800" algn="l" defTabSz="914400" rtl="0" eaLnBrk="0" fontAlgn="auto" latinLnBrk="0" hangingPunct="0">
                <a:lnSpc>
                  <a:spcPct val="110000"/>
                </a:lnSpc>
                <a:spcBef>
                  <a:spcPct val="0"/>
                </a:spcBef>
                <a:spcAft>
                  <a:spcPts val="0"/>
                </a:spcAft>
                <a:buClr>
                  <a:srgbClr val="009DDC"/>
                </a:buClr>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Modify Solution(s) where necessary by additional Test of Change (PDSA)</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Create Future State Map</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Create Standard Work</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Presentation</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tab pos="228600" algn="l"/>
                </a:tabLst>
                <a:defRPr/>
              </a:pPr>
              <a:endParaRPr kumimoji="0" lang="en-US" altLang="en-US" sz="16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13" name="AutoShape 11">
              <a:extLst>
                <a:ext uri="{FF2B5EF4-FFF2-40B4-BE49-F238E27FC236}">
                  <a16:creationId xmlns:a16="http://schemas.microsoft.com/office/drawing/2014/main" id="{1535542C-4424-4388-8E24-A0B81D01CA1A}"/>
                </a:ext>
              </a:extLst>
            </p:cNvPr>
            <p:cNvSpPr>
              <a:spLocks noChangeArrowheads="1"/>
            </p:cNvSpPr>
            <p:nvPr/>
          </p:nvSpPr>
          <p:spPr bwMode="auto">
            <a:xfrm>
              <a:off x="6407614" y="1772640"/>
              <a:ext cx="4237639" cy="523862"/>
            </a:xfrm>
            <a:prstGeom prst="homePlate">
              <a:avLst>
                <a:gd name="adj" fmla="val 158644"/>
              </a:avLst>
            </a:prstGeom>
            <a:solidFill>
              <a:schemeClr val="accent1"/>
            </a:solidFill>
            <a:ln w="9525">
              <a:solidFill>
                <a:schemeClr val="accent2"/>
              </a:solidFill>
              <a:miter lim="800000"/>
              <a:headEnd/>
              <a:tailEnd/>
            </a:ln>
            <a:effec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Trebuchet MS"/>
                  <a:ea typeface="+mn-ea"/>
                  <a:cs typeface="+mn-cs"/>
                </a:rPr>
                <a:t>Learning Session 2</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prstClr val="white"/>
                  </a:solidFill>
                  <a:effectLst/>
                  <a:uLnTx/>
                  <a:uFillTx/>
                  <a:latin typeface="Trebuchet MS"/>
                  <a:ea typeface="+mn-ea"/>
                  <a:cs typeface="+mn-cs"/>
                </a:rPr>
                <a:t>IMPROVE / CONTROL</a:t>
              </a:r>
            </a:p>
          </p:txBody>
        </p:sp>
        <p:sp>
          <p:nvSpPr>
            <p:cNvPr id="15" name="AutoShape 11">
              <a:extLst>
                <a:ext uri="{FF2B5EF4-FFF2-40B4-BE49-F238E27FC236}">
                  <a16:creationId xmlns:a16="http://schemas.microsoft.com/office/drawing/2014/main" id="{618F9F2F-94B9-4476-B092-CC637ABDC9D4}"/>
                </a:ext>
              </a:extLst>
            </p:cNvPr>
            <p:cNvSpPr>
              <a:spLocks noChangeArrowheads="1"/>
            </p:cNvSpPr>
            <p:nvPr/>
          </p:nvSpPr>
          <p:spPr bwMode="auto">
            <a:xfrm>
              <a:off x="1091828" y="1772640"/>
              <a:ext cx="4237639" cy="523862"/>
            </a:xfrm>
            <a:prstGeom prst="homePlate">
              <a:avLst>
                <a:gd name="adj" fmla="val 158644"/>
              </a:avLst>
            </a:prstGeom>
            <a:solidFill>
              <a:schemeClr val="accent1"/>
            </a:solidFill>
            <a:ln w="9525">
              <a:solidFill>
                <a:schemeClr val="accent2"/>
              </a:solidFill>
              <a:miter lim="800000"/>
              <a:headEnd/>
              <a:tailEnd/>
            </a:ln>
            <a:effec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Trebuchet MS"/>
                  <a:ea typeface="+mn-ea"/>
                  <a:cs typeface="+mn-cs"/>
                </a:rPr>
                <a:t>Learning Session 1</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prstClr val="white"/>
                  </a:solidFill>
                  <a:effectLst/>
                  <a:uLnTx/>
                  <a:uFillTx/>
                  <a:latin typeface="Trebuchet MS"/>
                  <a:ea typeface="+mn-ea"/>
                  <a:cs typeface="+mn-cs"/>
                </a:rPr>
                <a:t>DEFINE / MEASURE / ANALYZE </a:t>
              </a:r>
            </a:p>
          </p:txBody>
        </p:sp>
        <p:sp>
          <p:nvSpPr>
            <p:cNvPr id="16" name="Line 5">
              <a:extLst>
                <a:ext uri="{FF2B5EF4-FFF2-40B4-BE49-F238E27FC236}">
                  <a16:creationId xmlns:a16="http://schemas.microsoft.com/office/drawing/2014/main" id="{38BFA262-F9FF-4E65-97A5-EEDC9F4EED9E}"/>
                </a:ext>
              </a:extLst>
            </p:cNvPr>
            <p:cNvSpPr>
              <a:spLocks noChangeShapeType="1"/>
            </p:cNvSpPr>
            <p:nvPr/>
          </p:nvSpPr>
          <p:spPr bwMode="auto">
            <a:xfrm>
              <a:off x="890337" y="1796508"/>
              <a:ext cx="38100" cy="36576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pic>
        <p:nvPicPr>
          <p:cNvPr id="14" name="Picture 13">
            <a:extLst>
              <a:ext uri="{FF2B5EF4-FFF2-40B4-BE49-F238E27FC236}">
                <a16:creationId xmlns:a16="http://schemas.microsoft.com/office/drawing/2014/main" id="{184973B6-5729-4376-A7AC-F173ECD59518}"/>
              </a:ext>
            </a:extLst>
          </p:cNvPr>
          <p:cNvPicPr>
            <a:picLocks noChangeAspect="1"/>
          </p:cNvPicPr>
          <p:nvPr/>
        </p:nvPicPr>
        <p:blipFill>
          <a:blip r:embed="rId2"/>
          <a:stretch>
            <a:fillRect/>
          </a:stretch>
        </p:blipFill>
        <p:spPr>
          <a:xfrm>
            <a:off x="772787" y="6065202"/>
            <a:ext cx="604974" cy="592256"/>
          </a:xfrm>
          <a:prstGeom prst="rect">
            <a:avLst/>
          </a:prstGeom>
        </p:spPr>
      </p:pic>
      <p:sp>
        <p:nvSpPr>
          <p:cNvPr id="17" name="TextBox 16">
            <a:extLst>
              <a:ext uri="{FF2B5EF4-FFF2-40B4-BE49-F238E27FC236}">
                <a16:creationId xmlns:a16="http://schemas.microsoft.com/office/drawing/2014/main" id="{72D8E80B-14D3-4F2C-879E-2B8B6259CF6D}"/>
              </a:ext>
            </a:extLst>
          </p:cNvPr>
          <p:cNvSpPr txBox="1"/>
          <p:nvPr/>
        </p:nvSpPr>
        <p:spPr>
          <a:xfrm>
            <a:off x="1377761"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949437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AC4BAE-CCD3-4995-A176-5D64F8AE5EFF}"/>
              </a:ext>
            </a:extLst>
          </p:cNvPr>
          <p:cNvSpPr>
            <a:spLocks noGrp="1"/>
          </p:cNvSpPr>
          <p:nvPr>
            <p:ph type="ctrTitle"/>
          </p:nvPr>
        </p:nvSpPr>
        <p:spPr>
          <a:xfrm>
            <a:off x="2641601" y="2326881"/>
            <a:ext cx="6908798" cy="2204237"/>
          </a:xfrm>
        </p:spPr>
        <p:txBody>
          <a:bodyPr>
            <a:normAutofit fontScale="90000"/>
          </a:bodyPr>
          <a:lstStyle/>
          <a:p>
            <a: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t>Learning Session </a:t>
            </a:r>
            <a:r>
              <a:rPr lang="en-US" sz="4400" dirty="0">
                <a:effectLst>
                  <a:innerShdw blurRad="63500" dist="50800" dir="13500000">
                    <a:prstClr val="black">
                      <a:alpha val="50000"/>
                    </a:prstClr>
                  </a:innerShdw>
                </a:effectLst>
                <a:latin typeface="Trebuchet MS"/>
                <a:ea typeface="+mn-ea"/>
                <a:cs typeface="+mn-cs"/>
              </a:rPr>
              <a:t>1</a:t>
            </a:r>
            <a:b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br>
            <a:b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br>
            <a: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t>Overarching Themes of the </a:t>
            </a:r>
            <a:b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br>
            <a: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t>D-M-A-I-C Model</a:t>
            </a:r>
            <a:br>
              <a:rPr lang="en-US" dirty="0"/>
            </a:br>
            <a:endParaRPr lang="en-US" dirty="0"/>
          </a:p>
        </p:txBody>
      </p:sp>
      <p:sp>
        <p:nvSpPr>
          <p:cNvPr id="8" name="Slide Number Placeholder 7">
            <a:extLst>
              <a:ext uri="{FF2B5EF4-FFF2-40B4-BE49-F238E27FC236}">
                <a16:creationId xmlns:a16="http://schemas.microsoft.com/office/drawing/2014/main" id="{B314B88C-4319-4829-8EB6-2BE3F09226BC}"/>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18</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1179510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E12C92-3EA6-4CB9-8AD0-B3C07068B8D8}"/>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19</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6" name="Picture 5">
            <a:extLst>
              <a:ext uri="{FF2B5EF4-FFF2-40B4-BE49-F238E27FC236}">
                <a16:creationId xmlns:a16="http://schemas.microsoft.com/office/drawing/2014/main" id="{5C7371C5-F890-4C49-B420-6AD73ECBEE2C}"/>
              </a:ext>
            </a:extLst>
          </p:cNvPr>
          <p:cNvPicPr>
            <a:picLocks noChangeAspect="1"/>
          </p:cNvPicPr>
          <p:nvPr/>
        </p:nvPicPr>
        <p:blipFill>
          <a:blip r:embed="rId2"/>
          <a:stretch>
            <a:fillRect/>
          </a:stretch>
        </p:blipFill>
        <p:spPr>
          <a:xfrm>
            <a:off x="2079171" y="858157"/>
            <a:ext cx="7454295" cy="5002223"/>
          </a:xfrm>
          <a:prstGeom prst="rect">
            <a:avLst/>
          </a:prstGeom>
        </p:spPr>
      </p:pic>
      <p:sp>
        <p:nvSpPr>
          <p:cNvPr id="4" name="Donut 2">
            <a:extLst>
              <a:ext uri="{FF2B5EF4-FFF2-40B4-BE49-F238E27FC236}">
                <a16:creationId xmlns:a16="http://schemas.microsoft.com/office/drawing/2014/main" id="{BD1E5997-55D0-4ED5-B213-39742345080A}"/>
              </a:ext>
            </a:extLst>
          </p:cNvPr>
          <p:cNvSpPr/>
          <p:nvPr/>
        </p:nvSpPr>
        <p:spPr>
          <a:xfrm>
            <a:off x="1895325" y="858157"/>
            <a:ext cx="1981200" cy="4899949"/>
          </a:xfrm>
          <a:prstGeom prst="donut">
            <a:avLst>
              <a:gd name="adj" fmla="val 3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pic>
        <p:nvPicPr>
          <p:cNvPr id="5" name="Picture 4">
            <a:extLst>
              <a:ext uri="{FF2B5EF4-FFF2-40B4-BE49-F238E27FC236}">
                <a16:creationId xmlns:a16="http://schemas.microsoft.com/office/drawing/2014/main" id="{2A721BE3-FC39-436D-A401-E196B3A34831}"/>
              </a:ext>
            </a:extLst>
          </p:cNvPr>
          <p:cNvPicPr>
            <a:picLocks noChangeAspect="1"/>
          </p:cNvPicPr>
          <p:nvPr/>
        </p:nvPicPr>
        <p:blipFill>
          <a:blip r:embed="rId3"/>
          <a:stretch>
            <a:fillRect/>
          </a:stretch>
        </p:blipFill>
        <p:spPr>
          <a:xfrm>
            <a:off x="729243" y="6077158"/>
            <a:ext cx="604974" cy="592256"/>
          </a:xfrm>
          <a:prstGeom prst="rect">
            <a:avLst/>
          </a:prstGeom>
        </p:spPr>
      </p:pic>
      <p:sp>
        <p:nvSpPr>
          <p:cNvPr id="7" name="TextBox 6">
            <a:extLst>
              <a:ext uri="{FF2B5EF4-FFF2-40B4-BE49-F238E27FC236}">
                <a16:creationId xmlns:a16="http://schemas.microsoft.com/office/drawing/2014/main" id="{E24FB88A-437E-47AD-8FCE-567630A3734C}"/>
              </a:ext>
            </a:extLst>
          </p:cNvPr>
          <p:cNvSpPr txBox="1"/>
          <p:nvPr/>
        </p:nvSpPr>
        <p:spPr>
          <a:xfrm>
            <a:off x="1334217" y="6417349"/>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297524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84BA5FE5-D709-4038-A3AE-97E650F861B3}"/>
              </a:ext>
            </a:extLst>
          </p:cNvPr>
          <p:cNvSpPr>
            <a:spLocks noGrp="1"/>
          </p:cNvSpPr>
          <p:nvPr>
            <p:ph type="sldNum" sz="quarter" idx="12"/>
          </p:nvPr>
        </p:nvSpPr>
        <p:spPr/>
        <p:txBody>
          <a:bodyPr/>
          <a:lstStyle/>
          <a:p>
            <a:fld id="{FB2A763F-E5B9-436E-BBED-1AE01C6D1512}" type="slidenum">
              <a:rPr lang="en-US" smtClean="0"/>
              <a:t>2</a:t>
            </a:fld>
            <a:endParaRPr lang="en-US"/>
          </a:p>
        </p:txBody>
      </p:sp>
      <p:pic>
        <p:nvPicPr>
          <p:cNvPr id="8" name="Picture 7">
            <a:extLst>
              <a:ext uri="{FF2B5EF4-FFF2-40B4-BE49-F238E27FC236}">
                <a16:creationId xmlns:a16="http://schemas.microsoft.com/office/drawing/2014/main" id="{560EDFE4-F6AD-4241-BEE0-3A6D9BB9D34F}"/>
              </a:ext>
            </a:extLst>
          </p:cNvPr>
          <p:cNvPicPr>
            <a:picLocks noChangeAspect="1"/>
          </p:cNvPicPr>
          <p:nvPr/>
        </p:nvPicPr>
        <p:blipFill>
          <a:blip r:embed="rId3"/>
          <a:stretch>
            <a:fillRect/>
          </a:stretch>
        </p:blipFill>
        <p:spPr>
          <a:xfrm>
            <a:off x="718358" y="6065204"/>
            <a:ext cx="604974" cy="592256"/>
          </a:xfrm>
          <a:prstGeom prst="rect">
            <a:avLst/>
          </a:prstGeom>
        </p:spPr>
      </p:pic>
      <p:sp>
        <p:nvSpPr>
          <p:cNvPr id="9" name="TextBox 8">
            <a:extLst>
              <a:ext uri="{FF2B5EF4-FFF2-40B4-BE49-F238E27FC236}">
                <a16:creationId xmlns:a16="http://schemas.microsoft.com/office/drawing/2014/main" id="{2CA93099-E4C6-4D26-8BC5-565ECAA17884}"/>
              </a:ext>
            </a:extLst>
          </p:cNvPr>
          <p:cNvSpPr txBox="1"/>
          <p:nvPr/>
        </p:nvSpPr>
        <p:spPr>
          <a:xfrm>
            <a:off x="2100703" y="3138152"/>
            <a:ext cx="7990594" cy="590931"/>
          </a:xfrm>
          <a:prstGeom prst="rect">
            <a:avLst/>
          </a:prstGeom>
          <a:noFill/>
        </p:spPr>
        <p:txBody>
          <a:bodyPr wrap="square" lIns="91440" tIns="45720" rIns="91440" bIns="45720" rtlCol="0" anchor="t">
            <a:spAutoFit/>
          </a:bodyPr>
          <a:lstStyle/>
          <a:p>
            <a:r>
              <a:rPr lang="en-US" sz="1620" dirty="0"/>
              <a:t>The presence of the Laboratory African Regional Collaboration (LARC) logo on slides</a:t>
            </a:r>
          </a:p>
          <a:p>
            <a:r>
              <a:rPr lang="en-US" sz="1600" dirty="0"/>
              <a:t>indicates that content (in whole or in part) originates with the</a:t>
            </a:r>
            <a:r>
              <a:rPr lang="en-US" sz="1600" dirty="0">
                <a:solidFill>
                  <a:schemeClr val="tx2"/>
                </a:solidFill>
              </a:rPr>
              <a:t> </a:t>
            </a:r>
            <a:r>
              <a:rPr lang="en-US" sz="1600" dirty="0">
                <a:solidFill>
                  <a:schemeClr val="tx2"/>
                </a:solidFill>
                <a:hlinkClick r:id="rId4">
                  <a:extLst>
                    <a:ext uri="{A12FA001-AC4F-418D-AE19-62706E023703}">
                      <ahyp:hlinkClr xmlns:ahyp="http://schemas.microsoft.com/office/drawing/2018/hyperlinkcolor" val="tx"/>
                    </a:ext>
                  </a:extLst>
                </a:hlinkClick>
              </a:rPr>
              <a:t>LARC Program</a:t>
            </a:r>
            <a:r>
              <a:rPr lang="en-US" sz="1600" dirty="0">
                <a:solidFill>
                  <a:schemeClr val="tx2"/>
                </a:solidFill>
              </a:rPr>
              <a:t> </a:t>
            </a:r>
          </a:p>
        </p:txBody>
      </p:sp>
      <p:sp>
        <p:nvSpPr>
          <p:cNvPr id="10" name="Arrow: Down 9">
            <a:extLst>
              <a:ext uri="{FF2B5EF4-FFF2-40B4-BE49-F238E27FC236}">
                <a16:creationId xmlns:a16="http://schemas.microsoft.com/office/drawing/2014/main" id="{BBFE2662-E133-4969-BF1D-50AB481F010F}"/>
              </a:ext>
            </a:extLst>
          </p:cNvPr>
          <p:cNvSpPr/>
          <p:nvPr/>
        </p:nvSpPr>
        <p:spPr>
          <a:xfrm rot="1960045">
            <a:off x="1467334" y="4017243"/>
            <a:ext cx="1008416" cy="1495237"/>
          </a:xfrm>
          <a:prstGeom prst="downArrow">
            <a:avLst/>
          </a:prstGeom>
          <a:solidFill>
            <a:schemeClr val="accent6">
              <a:lumMod val="40000"/>
              <a:lumOff val="60000"/>
            </a:schemeClr>
          </a:solidFill>
          <a:ln w="28575">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n>
                <a:solidFill>
                  <a:schemeClr val="tx2">
                    <a:lumMod val="75000"/>
                  </a:schemeClr>
                </a:solidFill>
              </a:ln>
            </a:endParaRPr>
          </a:p>
        </p:txBody>
      </p:sp>
    </p:spTree>
    <p:extLst>
      <p:ext uri="{BB962C8B-B14F-4D97-AF65-F5344CB8AC3E}">
        <p14:creationId xmlns:p14="http://schemas.microsoft.com/office/powerpoint/2010/main" val="555996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A2E44717-9C3D-4250-AEE6-6FC3F2A7746E}"/>
              </a:ext>
            </a:extLst>
          </p:cNvPr>
          <p:cNvSpPr txBox="1">
            <a:spLocks/>
          </p:cNvSpPr>
          <p:nvPr/>
        </p:nvSpPr>
        <p:spPr>
          <a:xfrm>
            <a:off x="3370772" y="2196440"/>
            <a:ext cx="4780385" cy="1657103"/>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Guiding Principles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DMAIC</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Model for Improvement</a:t>
            </a:r>
          </a:p>
        </p:txBody>
      </p:sp>
      <p:sp>
        <p:nvSpPr>
          <p:cNvPr id="6" name="Title 5">
            <a:extLst>
              <a:ext uri="{FF2B5EF4-FFF2-40B4-BE49-F238E27FC236}">
                <a16:creationId xmlns:a16="http://schemas.microsoft.com/office/drawing/2014/main" id="{B3A4A2C0-57E9-41AE-A763-9E4C96449E5A}"/>
              </a:ext>
            </a:extLst>
          </p:cNvPr>
          <p:cNvSpPr>
            <a:spLocks noGrp="1"/>
          </p:cNvSpPr>
          <p:nvPr>
            <p:ph type="ctrTitle"/>
          </p:nvPr>
        </p:nvSpPr>
        <p:spPr>
          <a:xfrm>
            <a:off x="2914353" y="814655"/>
            <a:ext cx="5693225" cy="563524"/>
          </a:xfrm>
        </p:spPr>
        <p:txBody>
          <a:bodyPr>
            <a:normAutofit/>
          </a:bodyPr>
          <a:lstStyle/>
          <a:p>
            <a:r>
              <a:rPr lang="en-US" dirty="0"/>
              <a:t>Quality Improvement Primer</a:t>
            </a:r>
          </a:p>
        </p:txBody>
      </p:sp>
      <p:sp>
        <p:nvSpPr>
          <p:cNvPr id="2" name="Slide Number Placeholder 1">
            <a:extLst>
              <a:ext uri="{FF2B5EF4-FFF2-40B4-BE49-F238E27FC236}">
                <a16:creationId xmlns:a16="http://schemas.microsoft.com/office/drawing/2014/main" id="{255F0129-E735-40FE-AEEA-E05583C4FFBE}"/>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20</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6B972CB6-0359-4594-A6EA-1909778F1B54}"/>
              </a:ext>
            </a:extLst>
          </p:cNvPr>
          <p:cNvPicPr>
            <a:picLocks noChangeAspect="1"/>
          </p:cNvPicPr>
          <p:nvPr/>
        </p:nvPicPr>
        <p:blipFill>
          <a:blip r:embed="rId2"/>
          <a:stretch>
            <a:fillRect/>
          </a:stretch>
        </p:blipFill>
        <p:spPr>
          <a:xfrm>
            <a:off x="751015" y="6021139"/>
            <a:ext cx="604974" cy="592256"/>
          </a:xfrm>
          <a:prstGeom prst="rect">
            <a:avLst/>
          </a:prstGeom>
        </p:spPr>
      </p:pic>
      <p:sp>
        <p:nvSpPr>
          <p:cNvPr id="8" name="TextBox 7">
            <a:extLst>
              <a:ext uri="{FF2B5EF4-FFF2-40B4-BE49-F238E27FC236}">
                <a16:creationId xmlns:a16="http://schemas.microsoft.com/office/drawing/2014/main" id="{72FD1DF6-5FD9-4C98-88CF-CDD6424D28DE}"/>
              </a:ext>
            </a:extLst>
          </p:cNvPr>
          <p:cNvSpPr txBox="1"/>
          <p:nvPr/>
        </p:nvSpPr>
        <p:spPr>
          <a:xfrm>
            <a:off x="1355989" y="6361330"/>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4010997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95670C7-CA3F-46C6-9BAE-9E8C145B210A}"/>
              </a:ext>
            </a:extLst>
          </p:cNvPr>
          <p:cNvSpPr txBox="1">
            <a:spLocks/>
          </p:cNvSpPr>
          <p:nvPr/>
        </p:nvSpPr>
        <p:spPr>
          <a:xfrm>
            <a:off x="2392334" y="1474669"/>
            <a:ext cx="7407331" cy="3592710"/>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Wingdings" charset="2"/>
              <a:buChar char="ü"/>
              <a:tabLst/>
              <a:defRPr/>
            </a:pP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Focus on the needs of the </a:t>
            </a:r>
            <a:r>
              <a:rPr kumimoji="0" lang="en-US" altLang="en-US" sz="3600" b="1" i="0" u="none" strike="noStrike" kern="1200" cap="none" spc="0" normalizeH="0" baseline="0" noProof="0" dirty="0">
                <a:ln>
                  <a:noFill/>
                </a:ln>
                <a:solidFill>
                  <a:srgbClr val="000000"/>
                </a:solidFill>
                <a:effectLst/>
                <a:uLnTx/>
                <a:uFillTx/>
                <a:latin typeface="Trebuchet MS"/>
                <a:ea typeface="ＭＳ Ｐゴシック" charset="-128"/>
                <a:cs typeface="+mn-cs"/>
              </a:rPr>
              <a:t>USERS</a:t>
            </a:r>
          </a:p>
          <a:p>
            <a:pPr marL="205740" marR="0" lvl="0" indent="-205740" algn="l" defTabSz="822960" rtl="0" eaLnBrk="1" fontAlgn="auto" latinLnBrk="0" hangingPunct="1">
              <a:lnSpc>
                <a:spcPct val="90000"/>
              </a:lnSpc>
              <a:spcBef>
                <a:spcPts val="900"/>
              </a:spcBef>
              <a:spcAft>
                <a:spcPts val="0"/>
              </a:spcAft>
              <a:buClrTx/>
              <a:buSzTx/>
              <a:buFont typeface="Wingdings" charset="2"/>
              <a:buChar char="ü"/>
              <a:tabLst/>
              <a:defRPr/>
            </a:pP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Focus on </a:t>
            </a:r>
            <a:r>
              <a:rPr kumimoji="0" lang="en-US" altLang="en-US" sz="3600" b="1" i="0" u="none" strike="noStrike" kern="1200" cap="none" spc="0" normalizeH="0" baseline="0" noProof="0" dirty="0">
                <a:ln>
                  <a:noFill/>
                </a:ln>
                <a:solidFill>
                  <a:srgbClr val="000000"/>
                </a:solidFill>
                <a:effectLst/>
                <a:uLnTx/>
                <a:uFillTx/>
                <a:latin typeface="Trebuchet MS"/>
                <a:ea typeface="ＭＳ Ｐゴシック" charset="-128"/>
                <a:cs typeface="+mn-cs"/>
              </a:rPr>
              <a:t>PROCESSES</a:t>
            </a: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 to increase    </a:t>
            </a:r>
          </a:p>
          <a:p>
            <a:pPr marL="0" marR="0" lvl="0" indent="0" algn="l" defTabSz="822960" rtl="0" eaLnBrk="1" fontAlgn="auto" latinLnBrk="0" hangingPunct="1">
              <a:lnSpc>
                <a:spcPct val="90000"/>
              </a:lnSpc>
              <a:spcBef>
                <a:spcPts val="900"/>
              </a:spcBef>
              <a:spcAft>
                <a:spcPts val="0"/>
              </a:spcAft>
              <a:buClrTx/>
              <a:buSzTx/>
              <a:buNone/>
              <a:tabLst/>
              <a:defRPr/>
            </a:pPr>
            <a:r>
              <a:rPr lang="en-US" altLang="en-US" sz="3600" dirty="0">
                <a:solidFill>
                  <a:srgbClr val="000000"/>
                </a:solidFill>
                <a:latin typeface="Trebuchet MS"/>
                <a:ea typeface="ＭＳ Ｐゴシック" charset="-128"/>
              </a:rPr>
              <a:t>   </a:t>
            </a: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the productivity of work</a:t>
            </a:r>
          </a:p>
          <a:p>
            <a:pPr marL="205740" marR="0" lvl="0" indent="-205740" algn="l" defTabSz="822960" rtl="0" eaLnBrk="1" fontAlgn="auto" latinLnBrk="0" hangingPunct="1">
              <a:lnSpc>
                <a:spcPct val="90000"/>
              </a:lnSpc>
              <a:spcBef>
                <a:spcPts val="900"/>
              </a:spcBef>
              <a:spcAft>
                <a:spcPts val="0"/>
              </a:spcAft>
              <a:buClrTx/>
              <a:buSzTx/>
              <a:buFont typeface="Wingdings" charset="2"/>
              <a:buChar char="ü"/>
              <a:tabLst/>
              <a:defRPr/>
            </a:pP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Use </a:t>
            </a:r>
            <a:r>
              <a:rPr kumimoji="0" lang="en-US" altLang="en-US" sz="3600" b="1" i="0" u="none" strike="noStrike" kern="1200" cap="none" spc="0" normalizeH="0" baseline="0" noProof="0" dirty="0">
                <a:ln>
                  <a:noFill/>
                </a:ln>
                <a:solidFill>
                  <a:srgbClr val="000000"/>
                </a:solidFill>
                <a:effectLst/>
                <a:uLnTx/>
                <a:uFillTx/>
                <a:latin typeface="Trebuchet MS"/>
                <a:ea typeface="ＭＳ Ｐゴシック" charset="-128"/>
                <a:cs typeface="+mn-cs"/>
              </a:rPr>
              <a:t>DATA</a:t>
            </a: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 to improve services</a:t>
            </a:r>
          </a:p>
          <a:p>
            <a:pPr marL="205740" marR="0" lvl="0" indent="-205740" algn="l" defTabSz="822960" rtl="0" eaLnBrk="1" fontAlgn="auto" latinLnBrk="0" hangingPunct="1">
              <a:lnSpc>
                <a:spcPct val="90000"/>
              </a:lnSpc>
              <a:spcBef>
                <a:spcPts val="900"/>
              </a:spcBef>
              <a:spcAft>
                <a:spcPts val="0"/>
              </a:spcAft>
              <a:buClrTx/>
              <a:buSzTx/>
              <a:buFont typeface="Wingdings" charset="2"/>
              <a:buChar char="ü"/>
              <a:tabLst/>
              <a:defRPr/>
            </a:pP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Use </a:t>
            </a:r>
            <a:r>
              <a:rPr kumimoji="0" lang="en-US" altLang="en-US" sz="3600" b="1" i="0" u="none" strike="noStrike" kern="1200" cap="none" spc="0" normalizeH="0" baseline="0" noProof="0" dirty="0">
                <a:ln>
                  <a:noFill/>
                </a:ln>
                <a:solidFill>
                  <a:srgbClr val="000000"/>
                </a:solidFill>
                <a:effectLst/>
                <a:uLnTx/>
                <a:uFillTx/>
                <a:latin typeface="Trebuchet MS"/>
                <a:ea typeface="ＭＳ Ｐゴシック" charset="-128"/>
                <a:cs typeface="+mn-cs"/>
              </a:rPr>
              <a:t>TEAMS</a:t>
            </a: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 to improve quality</a:t>
            </a:r>
          </a:p>
          <a:p>
            <a:pPr marL="205740" marR="0" lvl="0" indent="-205740" algn="l" defTabSz="822960" rtl="0" eaLnBrk="1" fontAlgn="auto" latinLnBrk="0" hangingPunct="1">
              <a:lnSpc>
                <a:spcPct val="90000"/>
              </a:lnSpc>
              <a:spcBef>
                <a:spcPts val="900"/>
              </a:spcBef>
              <a:spcAft>
                <a:spcPts val="0"/>
              </a:spcAft>
              <a:buClrTx/>
              <a:buSzTx/>
              <a:buFont typeface="Wingdings" charset="2"/>
              <a:buChar char="ü"/>
              <a:tabLst/>
              <a:defRPr/>
            </a:pP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Improve </a:t>
            </a:r>
            <a:r>
              <a:rPr kumimoji="0" lang="en-US" altLang="en-US" sz="3600" b="1" i="0" u="none" strike="noStrike" kern="1200" cap="none" spc="0" normalizeH="0" baseline="0" noProof="0" dirty="0">
                <a:ln>
                  <a:noFill/>
                </a:ln>
                <a:solidFill>
                  <a:srgbClr val="000000"/>
                </a:solidFill>
                <a:effectLst/>
                <a:uLnTx/>
                <a:uFillTx/>
                <a:latin typeface="Trebuchet MS"/>
                <a:ea typeface="ＭＳ Ｐゴシック" charset="-128"/>
                <a:cs typeface="+mn-cs"/>
              </a:rPr>
              <a:t>COMMUNICATION</a:t>
            </a:r>
          </a:p>
          <a:p>
            <a:pPr marL="514350" marR="0" lvl="0" indent="-51435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altLang="en-US" sz="2520" b="0" i="0" u="none" strike="noStrike" kern="1200" cap="none" spc="0" normalizeH="0" baseline="0" noProof="0" dirty="0">
              <a:ln>
                <a:noFill/>
              </a:ln>
              <a:solidFill>
                <a:srgbClr val="000000"/>
              </a:solidFill>
              <a:effectLst/>
              <a:uLnTx/>
              <a:uFillTx/>
              <a:latin typeface="Trebuchet MS"/>
              <a:ea typeface="ＭＳ Ｐゴシック" charset="-128"/>
              <a:cs typeface="+mn-cs"/>
            </a:endParaRPr>
          </a:p>
        </p:txBody>
      </p:sp>
      <p:sp>
        <p:nvSpPr>
          <p:cNvPr id="6" name="Title 5">
            <a:extLst>
              <a:ext uri="{FF2B5EF4-FFF2-40B4-BE49-F238E27FC236}">
                <a16:creationId xmlns:a16="http://schemas.microsoft.com/office/drawing/2014/main" id="{69CE5082-9224-4D9B-BBF6-F8E7AFB96F1A}"/>
              </a:ext>
            </a:extLst>
          </p:cNvPr>
          <p:cNvSpPr>
            <a:spLocks noGrp="1"/>
          </p:cNvSpPr>
          <p:nvPr>
            <p:ph type="ctrTitle"/>
          </p:nvPr>
        </p:nvSpPr>
        <p:spPr>
          <a:xfrm>
            <a:off x="1943102" y="804038"/>
            <a:ext cx="8305796" cy="563524"/>
          </a:xfrm>
        </p:spPr>
        <p:txBody>
          <a:bodyPr>
            <a:normAutofit fontScale="90000"/>
          </a:bodyPr>
          <a:lstStyle/>
          <a:p>
            <a:r>
              <a:rPr lang="en-US" sz="3600" dirty="0"/>
              <a:t>Guiding Principles for Quality Improvement</a:t>
            </a:r>
            <a:br>
              <a:rPr lang="en-US" dirty="0"/>
            </a:br>
            <a:endParaRPr lang="en-US" dirty="0"/>
          </a:p>
        </p:txBody>
      </p:sp>
      <p:sp>
        <p:nvSpPr>
          <p:cNvPr id="2" name="Slide Number Placeholder 1">
            <a:extLst>
              <a:ext uri="{FF2B5EF4-FFF2-40B4-BE49-F238E27FC236}">
                <a16:creationId xmlns:a16="http://schemas.microsoft.com/office/drawing/2014/main" id="{51D3382B-909A-4AA8-8F1E-AFFEC5FC0E43}"/>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21</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5C7D0115-077A-4CF4-A5A1-23AF678309DC}"/>
              </a:ext>
            </a:extLst>
          </p:cNvPr>
          <p:cNvSpPr txBox="1"/>
          <p:nvPr/>
        </p:nvSpPr>
        <p:spPr>
          <a:xfrm>
            <a:off x="4878771" y="5302066"/>
            <a:ext cx="2434456"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6</a:t>
            </a:r>
          </a:p>
        </p:txBody>
      </p:sp>
      <p:sp>
        <p:nvSpPr>
          <p:cNvPr id="8" name="TextBox 7">
            <a:extLst>
              <a:ext uri="{FF2B5EF4-FFF2-40B4-BE49-F238E27FC236}">
                <a16:creationId xmlns:a16="http://schemas.microsoft.com/office/drawing/2014/main" id="{4EC668C3-D6D7-4347-A96C-88FF8596D267}"/>
              </a:ext>
            </a:extLst>
          </p:cNvPr>
          <p:cNvSpPr txBox="1"/>
          <p:nvPr/>
        </p:nvSpPr>
        <p:spPr>
          <a:xfrm>
            <a:off x="3619898" y="5666595"/>
            <a:ext cx="5124450" cy="276999"/>
          </a:xfrm>
          <a:prstGeom prst="rect">
            <a:avLst/>
          </a:prstGeom>
          <a:noFill/>
        </p:spPr>
        <p:txBody>
          <a:bodyPr wrap="square">
            <a:spAutoFit/>
          </a:bodyPr>
          <a:lstStyle/>
          <a:p>
            <a:r>
              <a:rPr lang="en-US" sz="1200" dirty="0">
                <a:solidFill>
                  <a:srgbClr val="00B0F0"/>
                </a:solidFill>
                <a:hlinkClick r:id="rId2">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B0F0"/>
              </a:solidFill>
            </a:endParaRPr>
          </a:p>
        </p:txBody>
      </p:sp>
      <p:pic>
        <p:nvPicPr>
          <p:cNvPr id="9" name="Picture 8">
            <a:extLst>
              <a:ext uri="{FF2B5EF4-FFF2-40B4-BE49-F238E27FC236}">
                <a16:creationId xmlns:a16="http://schemas.microsoft.com/office/drawing/2014/main" id="{D715CAAB-CE5D-4BEE-B1F6-AFFCBFDBAF10}"/>
              </a:ext>
            </a:extLst>
          </p:cNvPr>
          <p:cNvPicPr>
            <a:picLocks noChangeAspect="1"/>
          </p:cNvPicPr>
          <p:nvPr/>
        </p:nvPicPr>
        <p:blipFill>
          <a:blip r:embed="rId3"/>
          <a:stretch>
            <a:fillRect/>
          </a:stretch>
        </p:blipFill>
        <p:spPr>
          <a:xfrm>
            <a:off x="733393" y="6044709"/>
            <a:ext cx="672193" cy="658062"/>
          </a:xfrm>
          <a:prstGeom prst="rect">
            <a:avLst/>
          </a:prstGeom>
        </p:spPr>
      </p:pic>
      <p:sp>
        <p:nvSpPr>
          <p:cNvPr id="11" name="TextBox 10">
            <a:extLst>
              <a:ext uri="{FF2B5EF4-FFF2-40B4-BE49-F238E27FC236}">
                <a16:creationId xmlns:a16="http://schemas.microsoft.com/office/drawing/2014/main" id="{80073D72-EB03-4FA2-8FAF-152CD77B76B1}"/>
              </a:ext>
            </a:extLst>
          </p:cNvPr>
          <p:cNvSpPr txBox="1"/>
          <p:nvPr/>
        </p:nvSpPr>
        <p:spPr>
          <a:xfrm>
            <a:off x="1405586"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989274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3">
            <a:extLst>
              <a:ext uri="{FF2B5EF4-FFF2-40B4-BE49-F238E27FC236}">
                <a16:creationId xmlns:a16="http://schemas.microsoft.com/office/drawing/2014/main" id="{85E944C0-B07B-4172-AF99-2B72710DC9DE}"/>
              </a:ext>
            </a:extLst>
          </p:cNvPr>
          <p:cNvGraphicFramePr>
            <a:graphicFrameLocks/>
          </p:cNvGraphicFramePr>
          <p:nvPr/>
        </p:nvGraphicFramePr>
        <p:xfrm>
          <a:off x="838200" y="159225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9F67C8E3-9ADA-4A32-9C61-5639490CA288}"/>
              </a:ext>
            </a:extLst>
          </p:cNvPr>
          <p:cNvSpPr>
            <a:spLocks noGrp="1"/>
          </p:cNvSpPr>
          <p:nvPr>
            <p:ph type="ctrTitle"/>
          </p:nvPr>
        </p:nvSpPr>
        <p:spPr>
          <a:xfrm>
            <a:off x="3886202" y="793558"/>
            <a:ext cx="4419596" cy="563524"/>
          </a:xfrm>
        </p:spPr>
        <p:txBody>
          <a:bodyPr>
            <a:normAutofit fontScale="90000"/>
          </a:bodyPr>
          <a:lstStyle/>
          <a:p>
            <a:r>
              <a:rPr lang="en-US" sz="3600" dirty="0"/>
              <a:t>It is all about CHANGE!</a:t>
            </a:r>
            <a:br>
              <a:rPr lang="en-US" dirty="0"/>
            </a:br>
            <a:endParaRPr lang="en-US" dirty="0"/>
          </a:p>
        </p:txBody>
      </p:sp>
      <p:sp>
        <p:nvSpPr>
          <p:cNvPr id="2" name="Slide Number Placeholder 1">
            <a:extLst>
              <a:ext uri="{FF2B5EF4-FFF2-40B4-BE49-F238E27FC236}">
                <a16:creationId xmlns:a16="http://schemas.microsoft.com/office/drawing/2014/main" id="{0703135F-6E19-45DE-B748-E1639A5AFE37}"/>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22</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5" name="Picture 4">
            <a:extLst>
              <a:ext uri="{FF2B5EF4-FFF2-40B4-BE49-F238E27FC236}">
                <a16:creationId xmlns:a16="http://schemas.microsoft.com/office/drawing/2014/main" id="{70957A68-698A-4F66-A2AD-021E8A1F8DC2}"/>
              </a:ext>
            </a:extLst>
          </p:cNvPr>
          <p:cNvPicPr>
            <a:picLocks noChangeAspect="1"/>
          </p:cNvPicPr>
          <p:nvPr/>
        </p:nvPicPr>
        <p:blipFill>
          <a:blip r:embed="rId7"/>
          <a:stretch>
            <a:fillRect/>
          </a:stretch>
        </p:blipFill>
        <p:spPr>
          <a:xfrm>
            <a:off x="718358" y="6065202"/>
            <a:ext cx="604974" cy="592256"/>
          </a:xfrm>
          <a:prstGeom prst="rect">
            <a:avLst/>
          </a:prstGeom>
        </p:spPr>
      </p:pic>
      <p:sp>
        <p:nvSpPr>
          <p:cNvPr id="6" name="TextBox 5">
            <a:extLst>
              <a:ext uri="{FF2B5EF4-FFF2-40B4-BE49-F238E27FC236}">
                <a16:creationId xmlns:a16="http://schemas.microsoft.com/office/drawing/2014/main" id="{F6292DE3-DE65-40A5-ADBC-9A38B38A93EC}"/>
              </a:ext>
            </a:extLst>
          </p:cNvPr>
          <p:cNvSpPr txBox="1"/>
          <p:nvPr/>
        </p:nvSpPr>
        <p:spPr>
          <a:xfrm>
            <a:off x="1323332"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760723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9F0E16-BCC7-4A13-B6E9-D57B38AEB129}"/>
              </a:ext>
            </a:extLst>
          </p:cNvPr>
          <p:cNvPicPr/>
          <p:nvPr/>
        </p:nvPicPr>
        <p:blipFill>
          <a:blip r:embed="rId2"/>
          <a:stretch>
            <a:fillRect/>
          </a:stretch>
        </p:blipFill>
        <p:spPr>
          <a:xfrm>
            <a:off x="3583291" y="1809407"/>
            <a:ext cx="4516136" cy="3333583"/>
          </a:xfrm>
          <a:prstGeom prst="rect">
            <a:avLst/>
          </a:prstGeom>
          <a:ln>
            <a:solidFill>
              <a:srgbClr val="003296"/>
            </a:solidFill>
          </a:ln>
        </p:spPr>
      </p:pic>
      <p:sp>
        <p:nvSpPr>
          <p:cNvPr id="6" name="TextBox 5">
            <a:extLst>
              <a:ext uri="{FF2B5EF4-FFF2-40B4-BE49-F238E27FC236}">
                <a16:creationId xmlns:a16="http://schemas.microsoft.com/office/drawing/2014/main" id="{5DC4A716-0157-4759-AE2C-E99B2AACD9FF}"/>
              </a:ext>
            </a:extLst>
          </p:cNvPr>
          <p:cNvSpPr txBox="1"/>
          <p:nvPr/>
        </p:nvSpPr>
        <p:spPr>
          <a:xfrm>
            <a:off x="886144" y="1135811"/>
            <a:ext cx="104197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rebuchet MS"/>
                <a:ea typeface="+mn-ea"/>
                <a:cs typeface="+mn-cs"/>
              </a:rPr>
              <a:t>3 Questions + PDCA = The Model for Improvement</a:t>
            </a:r>
          </a:p>
        </p:txBody>
      </p:sp>
      <p:sp>
        <p:nvSpPr>
          <p:cNvPr id="7" name="TextBox 6">
            <a:extLst>
              <a:ext uri="{FF2B5EF4-FFF2-40B4-BE49-F238E27FC236}">
                <a16:creationId xmlns:a16="http://schemas.microsoft.com/office/drawing/2014/main" id="{A4F753BC-BBAA-4194-AC12-C58E5F4A591B}"/>
              </a:ext>
            </a:extLst>
          </p:cNvPr>
          <p:cNvSpPr txBox="1"/>
          <p:nvPr/>
        </p:nvSpPr>
        <p:spPr>
          <a:xfrm>
            <a:off x="4514585" y="5248092"/>
            <a:ext cx="2653548"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8-12</a:t>
            </a:r>
          </a:p>
        </p:txBody>
      </p:sp>
      <p:sp>
        <p:nvSpPr>
          <p:cNvPr id="8" name="Title 7">
            <a:extLst>
              <a:ext uri="{FF2B5EF4-FFF2-40B4-BE49-F238E27FC236}">
                <a16:creationId xmlns:a16="http://schemas.microsoft.com/office/drawing/2014/main" id="{1D2585F5-35FC-48BE-B338-8BB5FB8DA4D9}"/>
              </a:ext>
            </a:extLst>
          </p:cNvPr>
          <p:cNvSpPr>
            <a:spLocks noGrp="1"/>
          </p:cNvSpPr>
          <p:nvPr>
            <p:ph type="ctrTitle"/>
          </p:nvPr>
        </p:nvSpPr>
        <p:spPr>
          <a:xfrm>
            <a:off x="3431179" y="714362"/>
            <a:ext cx="5329642" cy="563524"/>
          </a:xfrm>
        </p:spPr>
        <p:txBody>
          <a:bodyPr>
            <a:normAutofit fontScale="90000"/>
          </a:bodyPr>
          <a:lstStyle/>
          <a:p>
            <a:r>
              <a:rPr lang="en-US" sz="3600" dirty="0"/>
              <a:t>How do we create change?</a:t>
            </a:r>
            <a:br>
              <a:rPr lang="en-US" dirty="0"/>
            </a:br>
            <a:endParaRPr lang="en-US" dirty="0"/>
          </a:p>
        </p:txBody>
      </p:sp>
      <p:sp>
        <p:nvSpPr>
          <p:cNvPr id="2" name="Slide Number Placeholder 1">
            <a:extLst>
              <a:ext uri="{FF2B5EF4-FFF2-40B4-BE49-F238E27FC236}">
                <a16:creationId xmlns:a16="http://schemas.microsoft.com/office/drawing/2014/main" id="{6CD60DF3-1C47-4736-9020-79BF6B9395ED}"/>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23</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10" name="Picture 9">
            <a:extLst>
              <a:ext uri="{FF2B5EF4-FFF2-40B4-BE49-F238E27FC236}">
                <a16:creationId xmlns:a16="http://schemas.microsoft.com/office/drawing/2014/main" id="{F1385583-EE53-458A-9FB6-D1930CD6D290}"/>
              </a:ext>
            </a:extLst>
          </p:cNvPr>
          <p:cNvPicPr>
            <a:picLocks noChangeAspect="1"/>
          </p:cNvPicPr>
          <p:nvPr/>
        </p:nvPicPr>
        <p:blipFill>
          <a:blip r:embed="rId3"/>
          <a:stretch>
            <a:fillRect/>
          </a:stretch>
        </p:blipFill>
        <p:spPr>
          <a:xfrm>
            <a:off x="979615" y="6065203"/>
            <a:ext cx="604974" cy="592256"/>
          </a:xfrm>
          <a:prstGeom prst="rect">
            <a:avLst/>
          </a:prstGeom>
        </p:spPr>
      </p:pic>
      <p:sp>
        <p:nvSpPr>
          <p:cNvPr id="11" name="TextBox 10">
            <a:extLst>
              <a:ext uri="{FF2B5EF4-FFF2-40B4-BE49-F238E27FC236}">
                <a16:creationId xmlns:a16="http://schemas.microsoft.com/office/drawing/2014/main" id="{67DA0552-8E96-4CB6-A703-EED957D161B5}"/>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
        <p:nvSpPr>
          <p:cNvPr id="9" name="TextBox 8">
            <a:extLst>
              <a:ext uri="{FF2B5EF4-FFF2-40B4-BE49-F238E27FC236}">
                <a16:creationId xmlns:a16="http://schemas.microsoft.com/office/drawing/2014/main" id="{1560B867-A14C-4351-941D-3052BCA953D7}"/>
              </a:ext>
            </a:extLst>
          </p:cNvPr>
          <p:cNvSpPr txBox="1"/>
          <p:nvPr/>
        </p:nvSpPr>
        <p:spPr>
          <a:xfrm>
            <a:off x="3483256" y="5612929"/>
            <a:ext cx="5124450" cy="276999"/>
          </a:xfrm>
          <a:prstGeom prst="rect">
            <a:avLst/>
          </a:prstGeom>
          <a:noFill/>
        </p:spPr>
        <p:txBody>
          <a:bodyPr wrap="square">
            <a:spAutoFit/>
          </a:bodyPr>
          <a:lstStyle/>
          <a:p>
            <a:r>
              <a:rPr lang="en-US" sz="1200" dirty="0">
                <a:solidFill>
                  <a:srgbClr val="00B0F0"/>
                </a:solidFill>
                <a:hlinkClick r:id="rId4">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B0F0"/>
              </a:solidFill>
            </a:endParaRPr>
          </a:p>
        </p:txBody>
      </p:sp>
    </p:spTree>
    <p:extLst>
      <p:ext uri="{BB962C8B-B14F-4D97-AF65-F5344CB8AC3E}">
        <p14:creationId xmlns:p14="http://schemas.microsoft.com/office/powerpoint/2010/main" val="578936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20BAC2D-30AE-4722-B941-3FD089DEB09A}"/>
              </a:ext>
            </a:extLst>
          </p:cNvPr>
          <p:cNvSpPr>
            <a:spLocks noGrp="1"/>
          </p:cNvSpPr>
          <p:nvPr>
            <p:ph type="ctrTitle"/>
          </p:nvPr>
        </p:nvSpPr>
        <p:spPr>
          <a:xfrm>
            <a:off x="2924876" y="774295"/>
            <a:ext cx="6257860" cy="563524"/>
          </a:xfrm>
        </p:spPr>
        <p:txBody>
          <a:bodyPr>
            <a:normAutofit fontScale="90000"/>
          </a:bodyPr>
          <a:lstStyle/>
          <a:p>
            <a:r>
              <a:rPr lang="en-US" sz="3600" dirty="0"/>
              <a:t>Quality Improvement Overview</a:t>
            </a:r>
            <a:br>
              <a:rPr lang="en-US" dirty="0"/>
            </a:br>
            <a:endParaRPr lang="en-US" dirty="0"/>
          </a:p>
        </p:txBody>
      </p:sp>
      <p:sp>
        <p:nvSpPr>
          <p:cNvPr id="2" name="Slide Number Placeholder 1">
            <a:extLst>
              <a:ext uri="{FF2B5EF4-FFF2-40B4-BE49-F238E27FC236}">
                <a16:creationId xmlns:a16="http://schemas.microsoft.com/office/drawing/2014/main" id="{9ABE77B2-024D-4AD5-A057-19162C72C263}"/>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24</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20" name="Group 2">
            <a:extLst>
              <a:ext uri="{FF2B5EF4-FFF2-40B4-BE49-F238E27FC236}">
                <a16:creationId xmlns:a16="http://schemas.microsoft.com/office/drawing/2014/main" id="{8F1294BF-0D42-4052-B47A-42525BC49267}"/>
              </a:ext>
            </a:extLst>
          </p:cNvPr>
          <p:cNvGrpSpPr>
            <a:grpSpLocks/>
          </p:cNvGrpSpPr>
          <p:nvPr/>
        </p:nvGrpSpPr>
        <p:grpSpPr bwMode="auto">
          <a:xfrm>
            <a:off x="979614" y="4863390"/>
            <a:ext cx="10297991" cy="982241"/>
            <a:chOff x="45" y="778"/>
            <a:chExt cx="5649" cy="667"/>
          </a:xfrm>
          <a:scene3d>
            <a:camera prst="orthographicFront">
              <a:rot lat="0" lon="0" rev="0"/>
            </a:camera>
            <a:lightRig rig="balanced" dir="t">
              <a:rot lat="0" lon="0" rev="8700000"/>
            </a:lightRig>
          </a:scene3d>
        </p:grpSpPr>
        <p:sp>
          <p:nvSpPr>
            <p:cNvPr id="21" name="Freeform 3">
              <a:extLst>
                <a:ext uri="{FF2B5EF4-FFF2-40B4-BE49-F238E27FC236}">
                  <a16:creationId xmlns:a16="http://schemas.microsoft.com/office/drawing/2014/main" id="{FD8EDE06-3E2A-4472-9D70-B5ED7786EA55}"/>
                </a:ext>
              </a:extLst>
            </p:cNvPr>
            <p:cNvSpPr>
              <a:spLocks/>
            </p:cNvSpPr>
            <p:nvPr/>
          </p:nvSpPr>
          <p:spPr bwMode="blackWhite">
            <a:xfrm>
              <a:off x="45"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4E94FF"/>
            </a:solidFill>
            <a:ln w="9525">
              <a:noFill/>
              <a:round/>
              <a:headEnd/>
              <a:tailEnd/>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22" name="Rectangle 4">
              <a:extLst>
                <a:ext uri="{FF2B5EF4-FFF2-40B4-BE49-F238E27FC236}">
                  <a16:creationId xmlns:a16="http://schemas.microsoft.com/office/drawing/2014/main" id="{A091CA67-6233-4BDA-9DE5-28C4C66C0268}"/>
                </a:ext>
              </a:extLst>
            </p:cNvPr>
            <p:cNvSpPr>
              <a:spLocks noChangeArrowheads="1"/>
            </p:cNvSpPr>
            <p:nvPr/>
          </p:nvSpPr>
          <p:spPr bwMode="blackWhite">
            <a:xfrm>
              <a:off x="361" y="1013"/>
              <a:ext cx="489" cy="192"/>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Define</a:t>
              </a:r>
            </a:p>
          </p:txBody>
        </p:sp>
        <p:sp>
          <p:nvSpPr>
            <p:cNvPr id="23" name="Freeform 5">
              <a:extLst>
                <a:ext uri="{FF2B5EF4-FFF2-40B4-BE49-F238E27FC236}">
                  <a16:creationId xmlns:a16="http://schemas.microsoft.com/office/drawing/2014/main" id="{70D3D27A-A1A4-4C38-9A57-018C48A45366}"/>
                </a:ext>
              </a:extLst>
            </p:cNvPr>
            <p:cNvSpPr>
              <a:spLocks/>
            </p:cNvSpPr>
            <p:nvPr/>
          </p:nvSpPr>
          <p:spPr bwMode="blackWhite">
            <a:xfrm>
              <a:off x="1192"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4E94FF"/>
            </a:solidFill>
            <a:ln w="9525">
              <a:noFill/>
              <a:round/>
              <a:headEnd/>
              <a:tailEnd/>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24" name="Rectangle 6">
              <a:extLst>
                <a:ext uri="{FF2B5EF4-FFF2-40B4-BE49-F238E27FC236}">
                  <a16:creationId xmlns:a16="http://schemas.microsoft.com/office/drawing/2014/main" id="{15F5BF6D-E525-4480-900D-D2D4B0CC7C14}"/>
                </a:ext>
              </a:extLst>
            </p:cNvPr>
            <p:cNvSpPr>
              <a:spLocks noChangeArrowheads="1"/>
            </p:cNvSpPr>
            <p:nvPr/>
          </p:nvSpPr>
          <p:spPr bwMode="blackWhite">
            <a:xfrm>
              <a:off x="1473" y="1032"/>
              <a:ext cx="649" cy="192"/>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Measure</a:t>
              </a:r>
            </a:p>
          </p:txBody>
        </p:sp>
        <p:sp>
          <p:nvSpPr>
            <p:cNvPr id="25" name="Freeform 7">
              <a:extLst>
                <a:ext uri="{FF2B5EF4-FFF2-40B4-BE49-F238E27FC236}">
                  <a16:creationId xmlns:a16="http://schemas.microsoft.com/office/drawing/2014/main" id="{DFEEE2D5-2F6B-4D15-8D7B-C125044C9464}"/>
                </a:ext>
              </a:extLst>
            </p:cNvPr>
            <p:cNvSpPr>
              <a:spLocks/>
            </p:cNvSpPr>
            <p:nvPr/>
          </p:nvSpPr>
          <p:spPr bwMode="blackWhite">
            <a:xfrm>
              <a:off x="2349"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4E94FF"/>
            </a:solidFill>
            <a:ln w="9525">
              <a:noFill/>
              <a:round/>
              <a:headEnd/>
              <a:tailEnd/>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26" name="Rectangle 8">
              <a:extLst>
                <a:ext uri="{FF2B5EF4-FFF2-40B4-BE49-F238E27FC236}">
                  <a16:creationId xmlns:a16="http://schemas.microsoft.com/office/drawing/2014/main" id="{EB9458B7-588D-416A-A724-F0047D6AE01D}"/>
                </a:ext>
              </a:extLst>
            </p:cNvPr>
            <p:cNvSpPr>
              <a:spLocks noChangeArrowheads="1"/>
            </p:cNvSpPr>
            <p:nvPr/>
          </p:nvSpPr>
          <p:spPr bwMode="blackWhite">
            <a:xfrm>
              <a:off x="2655" y="1032"/>
              <a:ext cx="605" cy="192"/>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Analyze</a:t>
              </a:r>
            </a:p>
          </p:txBody>
        </p:sp>
        <p:sp>
          <p:nvSpPr>
            <p:cNvPr id="27" name="Freeform 9">
              <a:extLst>
                <a:ext uri="{FF2B5EF4-FFF2-40B4-BE49-F238E27FC236}">
                  <a16:creationId xmlns:a16="http://schemas.microsoft.com/office/drawing/2014/main" id="{57D7EB8C-B7FA-4A23-BE3C-88DDA82D819E}"/>
                </a:ext>
              </a:extLst>
            </p:cNvPr>
            <p:cNvSpPr>
              <a:spLocks/>
            </p:cNvSpPr>
            <p:nvPr/>
          </p:nvSpPr>
          <p:spPr bwMode="blackWhite">
            <a:xfrm>
              <a:off x="3497"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4E94FF"/>
            </a:solidFill>
            <a:ln w="9525">
              <a:noFill/>
              <a:round/>
              <a:headEnd/>
              <a:tailEnd/>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28" name="Rectangle 10">
              <a:extLst>
                <a:ext uri="{FF2B5EF4-FFF2-40B4-BE49-F238E27FC236}">
                  <a16:creationId xmlns:a16="http://schemas.microsoft.com/office/drawing/2014/main" id="{1F91234D-B093-4083-8701-7B710069D341}"/>
                </a:ext>
              </a:extLst>
            </p:cNvPr>
            <p:cNvSpPr>
              <a:spLocks noChangeArrowheads="1"/>
            </p:cNvSpPr>
            <p:nvPr/>
          </p:nvSpPr>
          <p:spPr bwMode="blackWhite">
            <a:xfrm>
              <a:off x="3795" y="1032"/>
              <a:ext cx="622" cy="192"/>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Improve</a:t>
              </a:r>
            </a:p>
          </p:txBody>
        </p:sp>
        <p:sp>
          <p:nvSpPr>
            <p:cNvPr id="29" name="Freeform 11">
              <a:extLst>
                <a:ext uri="{FF2B5EF4-FFF2-40B4-BE49-F238E27FC236}">
                  <a16:creationId xmlns:a16="http://schemas.microsoft.com/office/drawing/2014/main" id="{FB20E686-CAB3-43C5-A890-092E2EF8A293}"/>
                </a:ext>
              </a:extLst>
            </p:cNvPr>
            <p:cNvSpPr>
              <a:spLocks/>
            </p:cNvSpPr>
            <p:nvPr/>
          </p:nvSpPr>
          <p:spPr bwMode="blackWhite">
            <a:xfrm>
              <a:off x="4601"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4E94FF"/>
            </a:solidFill>
            <a:ln w="9525">
              <a:noFill/>
              <a:round/>
              <a:headEnd/>
              <a:tailEnd/>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30" name="Rectangle 12">
              <a:extLst>
                <a:ext uri="{FF2B5EF4-FFF2-40B4-BE49-F238E27FC236}">
                  <a16:creationId xmlns:a16="http://schemas.microsoft.com/office/drawing/2014/main" id="{6860FC5B-59C3-4573-83EB-597FE191881D}"/>
                </a:ext>
              </a:extLst>
            </p:cNvPr>
            <p:cNvSpPr>
              <a:spLocks noChangeArrowheads="1"/>
            </p:cNvSpPr>
            <p:nvPr/>
          </p:nvSpPr>
          <p:spPr bwMode="blackWhite">
            <a:xfrm>
              <a:off x="4917" y="1032"/>
              <a:ext cx="569" cy="192"/>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Control</a:t>
              </a:r>
            </a:p>
          </p:txBody>
        </p:sp>
      </p:grpSp>
      <p:graphicFrame>
        <p:nvGraphicFramePr>
          <p:cNvPr id="16" name="Content Placeholder 3">
            <a:extLst>
              <a:ext uri="{FF2B5EF4-FFF2-40B4-BE49-F238E27FC236}">
                <a16:creationId xmlns:a16="http://schemas.microsoft.com/office/drawing/2014/main" id="{24C69AE3-E863-456A-B7FB-A75E4B51BC86}"/>
              </a:ext>
            </a:extLst>
          </p:cNvPr>
          <p:cNvGraphicFramePr>
            <a:graphicFrameLocks/>
          </p:cNvGraphicFramePr>
          <p:nvPr>
            <p:extLst>
              <p:ext uri="{D42A27DB-BD31-4B8C-83A1-F6EECF244321}">
                <p14:modId xmlns:p14="http://schemas.microsoft.com/office/powerpoint/2010/main" val="1505602552"/>
              </p:ext>
            </p:extLst>
          </p:nvPr>
        </p:nvGraphicFramePr>
        <p:xfrm>
          <a:off x="1273782" y="1436270"/>
          <a:ext cx="9560049" cy="3754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16">
            <a:extLst>
              <a:ext uri="{FF2B5EF4-FFF2-40B4-BE49-F238E27FC236}">
                <a16:creationId xmlns:a16="http://schemas.microsoft.com/office/drawing/2014/main" id="{9FD3DF07-E23E-43AF-B950-B5D0A9C53023}"/>
              </a:ext>
            </a:extLst>
          </p:cNvPr>
          <p:cNvPicPr>
            <a:picLocks noChangeAspect="1"/>
          </p:cNvPicPr>
          <p:nvPr/>
        </p:nvPicPr>
        <p:blipFill>
          <a:blip r:embed="rId7"/>
          <a:stretch>
            <a:fillRect/>
          </a:stretch>
        </p:blipFill>
        <p:spPr>
          <a:xfrm>
            <a:off x="729243" y="6065202"/>
            <a:ext cx="604974" cy="592256"/>
          </a:xfrm>
          <a:prstGeom prst="rect">
            <a:avLst/>
          </a:prstGeom>
        </p:spPr>
      </p:pic>
      <p:sp>
        <p:nvSpPr>
          <p:cNvPr id="19" name="TextBox 18">
            <a:extLst>
              <a:ext uri="{FF2B5EF4-FFF2-40B4-BE49-F238E27FC236}">
                <a16:creationId xmlns:a16="http://schemas.microsoft.com/office/drawing/2014/main" id="{5B89E3E8-F287-4B83-B3B2-FB2DCA3CCDB4}"/>
              </a:ext>
            </a:extLst>
          </p:cNvPr>
          <p:cNvSpPr txBox="1"/>
          <p:nvPr/>
        </p:nvSpPr>
        <p:spPr>
          <a:xfrm>
            <a:off x="1334217"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789731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758F7B-495F-486C-9329-67FB027EC9FA}"/>
              </a:ext>
            </a:extLst>
          </p:cNvPr>
          <p:cNvSpPr txBox="1"/>
          <p:nvPr/>
        </p:nvSpPr>
        <p:spPr>
          <a:xfrm>
            <a:off x="2228674" y="1269745"/>
            <a:ext cx="65178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To solve complex problems or improve any process</a:t>
            </a:r>
          </a:p>
        </p:txBody>
      </p:sp>
      <p:grpSp>
        <p:nvGrpSpPr>
          <p:cNvPr id="3" name="Group 2">
            <a:extLst>
              <a:ext uri="{FF2B5EF4-FFF2-40B4-BE49-F238E27FC236}">
                <a16:creationId xmlns:a16="http://schemas.microsoft.com/office/drawing/2014/main" id="{4748B347-C614-4435-A55A-0B084A41F667}"/>
              </a:ext>
            </a:extLst>
          </p:cNvPr>
          <p:cNvGrpSpPr/>
          <p:nvPr/>
        </p:nvGrpSpPr>
        <p:grpSpPr>
          <a:xfrm>
            <a:off x="633133" y="1731410"/>
            <a:ext cx="11147740" cy="3627768"/>
            <a:chOff x="633133" y="988408"/>
            <a:chExt cx="11147740" cy="4351338"/>
          </a:xfrm>
        </p:grpSpPr>
        <p:graphicFrame>
          <p:nvGraphicFramePr>
            <p:cNvPr id="5" name="Content Placeholder 3">
              <a:extLst>
                <a:ext uri="{FF2B5EF4-FFF2-40B4-BE49-F238E27FC236}">
                  <a16:creationId xmlns:a16="http://schemas.microsoft.com/office/drawing/2014/main" id="{91FC2A74-1D39-4129-BD7D-51C0062620AA}"/>
                </a:ext>
              </a:extLst>
            </p:cNvPr>
            <p:cNvGraphicFramePr>
              <a:graphicFrameLocks/>
            </p:cNvGraphicFramePr>
            <p:nvPr>
              <p:extLst>
                <p:ext uri="{D42A27DB-BD31-4B8C-83A1-F6EECF244321}">
                  <p14:modId xmlns:p14="http://schemas.microsoft.com/office/powerpoint/2010/main" val="2290481611"/>
                </p:ext>
              </p:extLst>
            </p:nvPr>
          </p:nvGraphicFramePr>
          <p:xfrm>
            <a:off x="838200" y="98840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1093C41E-841F-4E8F-9B19-285471B69DA3}"/>
                </a:ext>
              </a:extLst>
            </p:cNvPr>
            <p:cNvSpPr txBox="1"/>
            <p:nvPr/>
          </p:nvSpPr>
          <p:spPr>
            <a:xfrm>
              <a:off x="633133" y="4161096"/>
              <a:ext cx="2472709" cy="1107491"/>
            </a:xfrm>
            <a:prstGeom prst="rect">
              <a:avLst/>
            </a:prstGeom>
            <a:solidFill>
              <a:srgbClr val="FAC298"/>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a:ea typeface="+mn-ea"/>
                  <a:cs typeface="+mn-cs"/>
                </a:rPr>
                <a:t>Problem Statement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a:ea typeface="+mn-ea"/>
                  <a:cs typeface="+mn-cs"/>
                </a:rPr>
                <a:t>Goals, Aim, Timeline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a:ea typeface="+mn-ea"/>
                  <a:cs typeface="+mn-cs"/>
                </a:rPr>
                <a:t>&amp; Scope</a:t>
              </a:r>
            </a:p>
          </p:txBody>
        </p:sp>
        <p:sp>
          <p:nvSpPr>
            <p:cNvPr id="8" name="TextBox 7">
              <a:extLst>
                <a:ext uri="{FF2B5EF4-FFF2-40B4-BE49-F238E27FC236}">
                  <a16:creationId xmlns:a16="http://schemas.microsoft.com/office/drawing/2014/main" id="{4A46DA5A-A1E4-4886-9294-68346E0CAF7F}"/>
                </a:ext>
              </a:extLst>
            </p:cNvPr>
            <p:cNvSpPr txBox="1"/>
            <p:nvPr/>
          </p:nvSpPr>
          <p:spPr>
            <a:xfrm>
              <a:off x="3468049" y="4146101"/>
              <a:ext cx="1605824" cy="775244"/>
            </a:xfrm>
            <a:prstGeom prst="rect">
              <a:avLst/>
            </a:prstGeom>
            <a:solidFill>
              <a:srgbClr val="FAC29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a:ea typeface="+mn-ea"/>
                  <a:cs typeface="+mn-cs"/>
                </a:rPr>
                <a:t>Select Metric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a:ea typeface="+mn-ea"/>
                  <a:cs typeface="+mn-cs"/>
                </a:rPr>
                <a:t>Collect Data</a:t>
              </a:r>
            </a:p>
          </p:txBody>
        </p:sp>
        <p:sp>
          <p:nvSpPr>
            <p:cNvPr id="9" name="TextBox 8">
              <a:extLst>
                <a:ext uri="{FF2B5EF4-FFF2-40B4-BE49-F238E27FC236}">
                  <a16:creationId xmlns:a16="http://schemas.microsoft.com/office/drawing/2014/main" id="{469A473F-88CA-4F8B-831A-3FE7D82A955B}"/>
                </a:ext>
              </a:extLst>
            </p:cNvPr>
            <p:cNvSpPr txBox="1"/>
            <p:nvPr/>
          </p:nvSpPr>
          <p:spPr>
            <a:xfrm>
              <a:off x="5623997" y="4163106"/>
              <a:ext cx="1605824" cy="775244"/>
            </a:xfrm>
            <a:prstGeom prst="rect">
              <a:avLst/>
            </a:prstGeom>
            <a:solidFill>
              <a:srgbClr val="FAC29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a:ea typeface="+mn-ea"/>
                  <a:cs typeface="+mn-cs"/>
                </a:rPr>
                <a:t>Identify Root Cause</a:t>
              </a:r>
            </a:p>
          </p:txBody>
        </p:sp>
        <p:sp>
          <p:nvSpPr>
            <p:cNvPr id="10" name="TextBox 9">
              <a:extLst>
                <a:ext uri="{FF2B5EF4-FFF2-40B4-BE49-F238E27FC236}">
                  <a16:creationId xmlns:a16="http://schemas.microsoft.com/office/drawing/2014/main" id="{B4590F72-2DCA-4760-BE83-18F33D1DCE38}"/>
                </a:ext>
              </a:extLst>
            </p:cNvPr>
            <p:cNvSpPr txBox="1"/>
            <p:nvPr/>
          </p:nvSpPr>
          <p:spPr>
            <a:xfrm>
              <a:off x="7725146" y="4163106"/>
              <a:ext cx="1831591" cy="775244"/>
            </a:xfrm>
            <a:prstGeom prst="rect">
              <a:avLst/>
            </a:prstGeom>
            <a:solidFill>
              <a:srgbClr val="FAC29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a:ea typeface="+mn-ea"/>
                  <a:cs typeface="+mn-cs"/>
                </a:rPr>
                <a:t>Test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a:ea typeface="+mn-ea"/>
                  <a:cs typeface="+mn-cs"/>
                </a:rPr>
                <a:t>Select Changes</a:t>
              </a:r>
            </a:p>
          </p:txBody>
        </p:sp>
        <p:sp>
          <p:nvSpPr>
            <p:cNvPr id="11" name="TextBox 10">
              <a:extLst>
                <a:ext uri="{FF2B5EF4-FFF2-40B4-BE49-F238E27FC236}">
                  <a16:creationId xmlns:a16="http://schemas.microsoft.com/office/drawing/2014/main" id="{4A2AE464-35C8-46B3-949F-59E554D35D29}"/>
                </a:ext>
              </a:extLst>
            </p:cNvPr>
            <p:cNvSpPr txBox="1"/>
            <p:nvPr/>
          </p:nvSpPr>
          <p:spPr>
            <a:xfrm>
              <a:off x="9803736" y="4161096"/>
              <a:ext cx="1977137" cy="1107491"/>
            </a:xfrm>
            <a:prstGeom prst="rect">
              <a:avLst/>
            </a:prstGeom>
            <a:solidFill>
              <a:srgbClr val="FAC29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a:ea typeface="+mn-ea"/>
                  <a:cs typeface="+mn-cs"/>
                </a:rPr>
                <a:t>Monitor Process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a:ea typeface="+mn-ea"/>
                  <a:cs typeface="+mn-cs"/>
                </a:rPr>
                <a:t>Communicate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a:ea typeface="+mn-ea"/>
                  <a:cs typeface="+mn-cs"/>
                </a:rPr>
                <a:t>Share Successes</a:t>
              </a:r>
            </a:p>
          </p:txBody>
        </p:sp>
      </p:grpSp>
      <p:sp>
        <p:nvSpPr>
          <p:cNvPr id="12" name="TextBox 11">
            <a:extLst>
              <a:ext uri="{FF2B5EF4-FFF2-40B4-BE49-F238E27FC236}">
                <a16:creationId xmlns:a16="http://schemas.microsoft.com/office/drawing/2014/main" id="{86F74FA9-C686-4DBF-B7B9-0EBC4B5E35C3}"/>
              </a:ext>
            </a:extLst>
          </p:cNvPr>
          <p:cNvSpPr txBox="1"/>
          <p:nvPr/>
        </p:nvSpPr>
        <p:spPr>
          <a:xfrm>
            <a:off x="4828830" y="5285650"/>
            <a:ext cx="2433301"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7</a:t>
            </a:r>
          </a:p>
        </p:txBody>
      </p:sp>
      <p:sp>
        <p:nvSpPr>
          <p:cNvPr id="13" name="Title 12">
            <a:extLst>
              <a:ext uri="{FF2B5EF4-FFF2-40B4-BE49-F238E27FC236}">
                <a16:creationId xmlns:a16="http://schemas.microsoft.com/office/drawing/2014/main" id="{D44B52B4-DACC-4C6F-BD36-AC75450AAA64}"/>
              </a:ext>
            </a:extLst>
          </p:cNvPr>
          <p:cNvSpPr>
            <a:spLocks noGrp="1"/>
          </p:cNvSpPr>
          <p:nvPr>
            <p:ph type="ctrTitle"/>
          </p:nvPr>
        </p:nvSpPr>
        <p:spPr>
          <a:xfrm>
            <a:off x="1562101" y="706646"/>
            <a:ext cx="9067796" cy="563524"/>
          </a:xfrm>
        </p:spPr>
        <p:txBody>
          <a:bodyPr>
            <a:normAutofit/>
          </a:bodyPr>
          <a:lstStyle/>
          <a:p>
            <a:r>
              <a:rPr lang="en-US" dirty="0"/>
              <a:t>DMAIC = Quality Improvement (QI) Framework</a:t>
            </a:r>
          </a:p>
        </p:txBody>
      </p:sp>
      <p:sp>
        <p:nvSpPr>
          <p:cNvPr id="2" name="Slide Number Placeholder 1">
            <a:extLst>
              <a:ext uri="{FF2B5EF4-FFF2-40B4-BE49-F238E27FC236}">
                <a16:creationId xmlns:a16="http://schemas.microsoft.com/office/drawing/2014/main" id="{D8DDD1C3-A13F-4029-A7F4-39DC0F9B8B86}"/>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25</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17" name="Picture 16">
            <a:extLst>
              <a:ext uri="{FF2B5EF4-FFF2-40B4-BE49-F238E27FC236}">
                <a16:creationId xmlns:a16="http://schemas.microsoft.com/office/drawing/2014/main" id="{27F61501-B4C7-430F-829C-85C7890FA589}"/>
              </a:ext>
            </a:extLst>
          </p:cNvPr>
          <p:cNvPicPr>
            <a:picLocks noChangeAspect="1"/>
          </p:cNvPicPr>
          <p:nvPr/>
        </p:nvPicPr>
        <p:blipFill>
          <a:blip r:embed="rId7"/>
          <a:stretch>
            <a:fillRect/>
          </a:stretch>
        </p:blipFill>
        <p:spPr>
          <a:xfrm>
            <a:off x="761901" y="6043432"/>
            <a:ext cx="604974" cy="592256"/>
          </a:xfrm>
          <a:prstGeom prst="rect">
            <a:avLst/>
          </a:prstGeom>
        </p:spPr>
      </p:pic>
      <p:sp>
        <p:nvSpPr>
          <p:cNvPr id="18" name="TextBox 17">
            <a:extLst>
              <a:ext uri="{FF2B5EF4-FFF2-40B4-BE49-F238E27FC236}">
                <a16:creationId xmlns:a16="http://schemas.microsoft.com/office/drawing/2014/main" id="{500C164B-C38A-48C8-83B3-911A554DFE25}"/>
              </a:ext>
            </a:extLst>
          </p:cNvPr>
          <p:cNvSpPr txBox="1"/>
          <p:nvPr/>
        </p:nvSpPr>
        <p:spPr>
          <a:xfrm>
            <a:off x="1366875" y="6383623"/>
            <a:ext cx="1261850" cy="276999"/>
          </a:xfrm>
          <a:prstGeom prst="rect">
            <a:avLst/>
          </a:prstGeom>
          <a:noFill/>
        </p:spPr>
        <p:txBody>
          <a:bodyPr wrap="square" rtlCol="0">
            <a:spAutoFit/>
          </a:bodyPr>
          <a:lstStyle/>
          <a:p>
            <a:r>
              <a:rPr lang="en-US" sz="1200" dirty="0"/>
              <a:t>LARC Workbook</a:t>
            </a:r>
          </a:p>
        </p:txBody>
      </p:sp>
      <p:sp>
        <p:nvSpPr>
          <p:cNvPr id="15" name="TextBox 14">
            <a:extLst>
              <a:ext uri="{FF2B5EF4-FFF2-40B4-BE49-F238E27FC236}">
                <a16:creationId xmlns:a16="http://schemas.microsoft.com/office/drawing/2014/main" id="{47AA651D-5297-401F-ACF5-B0B4568CB245}"/>
              </a:ext>
            </a:extLst>
          </p:cNvPr>
          <p:cNvSpPr txBox="1"/>
          <p:nvPr/>
        </p:nvSpPr>
        <p:spPr>
          <a:xfrm>
            <a:off x="3483256" y="5656473"/>
            <a:ext cx="5124450" cy="276999"/>
          </a:xfrm>
          <a:prstGeom prst="rect">
            <a:avLst/>
          </a:prstGeom>
          <a:noFill/>
        </p:spPr>
        <p:txBody>
          <a:bodyPr wrap="square">
            <a:spAutoFit/>
          </a:bodyPr>
          <a:lstStyle/>
          <a:p>
            <a:r>
              <a:rPr lang="en-US" sz="1200" dirty="0">
                <a:solidFill>
                  <a:srgbClr val="00B0F0"/>
                </a:solidFill>
                <a:hlinkClick r:id="rId8">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B0F0"/>
              </a:solidFill>
            </a:endParaRPr>
          </a:p>
        </p:txBody>
      </p:sp>
    </p:spTree>
    <p:extLst>
      <p:ext uri="{BB962C8B-B14F-4D97-AF65-F5344CB8AC3E}">
        <p14:creationId xmlns:p14="http://schemas.microsoft.com/office/powerpoint/2010/main" val="2661999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4CC678E-0F40-4D66-ACBA-974937BF7D59}"/>
              </a:ext>
            </a:extLst>
          </p:cNvPr>
          <p:cNvSpPr>
            <a:spLocks noGrp="1"/>
          </p:cNvSpPr>
          <p:nvPr>
            <p:ph type="ctrTitle"/>
          </p:nvPr>
        </p:nvSpPr>
        <p:spPr>
          <a:xfrm>
            <a:off x="4040838" y="810486"/>
            <a:ext cx="4027710" cy="563524"/>
          </a:xfrm>
        </p:spPr>
        <p:txBody>
          <a:bodyPr/>
          <a:lstStyle/>
          <a:p>
            <a:r>
              <a:rPr lang="en-US" dirty="0"/>
              <a:t>Project Deliverables</a:t>
            </a:r>
          </a:p>
        </p:txBody>
      </p:sp>
      <p:sp>
        <p:nvSpPr>
          <p:cNvPr id="2" name="Slide Number Placeholder 1">
            <a:extLst>
              <a:ext uri="{FF2B5EF4-FFF2-40B4-BE49-F238E27FC236}">
                <a16:creationId xmlns:a16="http://schemas.microsoft.com/office/drawing/2014/main" id="{A3EAE054-63BF-45E2-BA89-DAB10C9C4A1D}"/>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26</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3" name="Group 2">
            <a:extLst>
              <a:ext uri="{FF2B5EF4-FFF2-40B4-BE49-F238E27FC236}">
                <a16:creationId xmlns:a16="http://schemas.microsoft.com/office/drawing/2014/main" id="{9FB27DA7-AA39-4938-9D01-DC775F0EB9B3}"/>
              </a:ext>
            </a:extLst>
          </p:cNvPr>
          <p:cNvGrpSpPr/>
          <p:nvPr/>
        </p:nvGrpSpPr>
        <p:grpSpPr>
          <a:xfrm>
            <a:off x="1191340" y="1714201"/>
            <a:ext cx="9809320" cy="3768225"/>
            <a:chOff x="1150033" y="1477930"/>
            <a:chExt cx="9809320" cy="3768225"/>
          </a:xfrm>
        </p:grpSpPr>
        <p:sp>
          <p:nvSpPr>
            <p:cNvPr id="6" name="Rectangle 4">
              <a:extLst>
                <a:ext uri="{FF2B5EF4-FFF2-40B4-BE49-F238E27FC236}">
                  <a16:creationId xmlns:a16="http://schemas.microsoft.com/office/drawing/2014/main" id="{53C8A625-F86B-4965-8837-E61119EEC73F}"/>
                </a:ext>
              </a:extLst>
            </p:cNvPr>
            <p:cNvSpPr>
              <a:spLocks noChangeArrowheads="1"/>
            </p:cNvSpPr>
            <p:nvPr/>
          </p:nvSpPr>
          <p:spPr bwMode="auto">
            <a:xfrm>
              <a:off x="1150033" y="2574589"/>
              <a:ext cx="4636685" cy="267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defRPr sz="3200" b="1">
                  <a:solidFill>
                    <a:schemeClr val="tx1"/>
                  </a:solidFill>
                  <a:latin typeface="Arial" charset="0"/>
                </a:defRPr>
              </a:lvl1pPr>
              <a:lvl2pPr marL="520700" indent="-22860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Identify Stakeholders</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Team Formation </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Map the Process (Current)</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Identify/Prioritize Opportunities</a:t>
              </a:r>
            </a:p>
            <a:p>
              <a:pPr marL="177800" marR="0" lvl="1"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Project Outline</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Baseline Metrics - Data Collection Tool/Plan</a:t>
              </a:r>
            </a:p>
          </p:txBody>
        </p:sp>
        <p:sp>
          <p:nvSpPr>
            <p:cNvPr id="15" name="AutoShape 11">
              <a:extLst>
                <a:ext uri="{FF2B5EF4-FFF2-40B4-BE49-F238E27FC236}">
                  <a16:creationId xmlns:a16="http://schemas.microsoft.com/office/drawing/2014/main" id="{618F9F2F-94B9-4476-B092-CC637ABDC9D4}"/>
                </a:ext>
              </a:extLst>
            </p:cNvPr>
            <p:cNvSpPr>
              <a:spLocks noChangeArrowheads="1"/>
            </p:cNvSpPr>
            <p:nvPr/>
          </p:nvSpPr>
          <p:spPr bwMode="auto">
            <a:xfrm>
              <a:off x="1150033" y="1477930"/>
              <a:ext cx="9809320" cy="831639"/>
            </a:xfrm>
            <a:prstGeom prst="homePlate">
              <a:avLst>
                <a:gd name="adj" fmla="val 158644"/>
              </a:avLst>
            </a:prstGeom>
            <a:solidFill>
              <a:schemeClr val="accent1"/>
            </a:solidFill>
            <a:ln w="9525">
              <a:solidFill>
                <a:schemeClr val="accent2"/>
              </a:solidFill>
              <a:miter lim="800000"/>
              <a:headEnd/>
              <a:tailEnd/>
            </a:ln>
            <a:effec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rebuchet MS"/>
                  <a:ea typeface="+mn-ea"/>
                  <a:cs typeface="+mn-cs"/>
                </a:rPr>
                <a:t>Learning Session 1</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2400" b="1" i="1" u="none" strike="noStrike" kern="1200" cap="none" spc="0" normalizeH="0" baseline="0" noProof="0" dirty="0">
                  <a:ln>
                    <a:noFill/>
                  </a:ln>
                  <a:solidFill>
                    <a:prstClr val="white"/>
                  </a:solidFill>
                  <a:effectLst/>
                  <a:uLnTx/>
                  <a:uFillTx/>
                  <a:latin typeface="Trebuchet MS"/>
                  <a:ea typeface="+mn-ea"/>
                  <a:cs typeface="+mn-cs"/>
                </a:rPr>
                <a:t>DEFINE / MEASURE / ANALYZE </a:t>
              </a:r>
            </a:p>
          </p:txBody>
        </p:sp>
        <p:sp>
          <p:nvSpPr>
            <p:cNvPr id="14" name="Rectangle 4">
              <a:extLst>
                <a:ext uri="{FF2B5EF4-FFF2-40B4-BE49-F238E27FC236}">
                  <a16:creationId xmlns:a16="http://schemas.microsoft.com/office/drawing/2014/main" id="{6FE3AC3B-0674-47E7-A6E3-8FC80BC98DC5}"/>
                </a:ext>
              </a:extLst>
            </p:cNvPr>
            <p:cNvSpPr>
              <a:spLocks noChangeArrowheads="1"/>
            </p:cNvSpPr>
            <p:nvPr/>
          </p:nvSpPr>
          <p:spPr bwMode="auto">
            <a:xfrm>
              <a:off x="6010785" y="2608442"/>
              <a:ext cx="4636685" cy="229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defRPr sz="3200" b="1">
                  <a:solidFill>
                    <a:schemeClr val="tx1"/>
                  </a:solidFill>
                  <a:latin typeface="Arial" charset="0"/>
                </a:defRPr>
              </a:lvl1pPr>
              <a:lvl2pPr marL="520700" indent="-22860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Action Plan</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Elevator Speech</a:t>
              </a:r>
              <a:endParaRPr kumimoji="0" lang="en-US" altLang="en-US" sz="2200" b="0" i="0" u="none" strike="noStrike" kern="1200" cap="none" spc="0" normalizeH="0" baseline="0" noProof="0" dirty="0">
                <a:ln>
                  <a:noFill/>
                </a:ln>
                <a:solidFill>
                  <a:srgbClr val="FF0000"/>
                </a:solidFill>
                <a:effectLst/>
                <a:uLnTx/>
                <a:uFillTx/>
                <a:latin typeface="Trebuchet MS"/>
                <a:ea typeface="+mn-ea"/>
                <a:cs typeface="+mn-cs"/>
              </a:endParaRP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Root Cause Analysis</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1 Rapid/Small Test of Change (PDSA)</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Presentation</a:t>
              </a:r>
            </a:p>
          </p:txBody>
        </p:sp>
      </p:grpSp>
      <p:sp>
        <p:nvSpPr>
          <p:cNvPr id="17" name="Donut 5">
            <a:extLst>
              <a:ext uri="{FF2B5EF4-FFF2-40B4-BE49-F238E27FC236}">
                <a16:creationId xmlns:a16="http://schemas.microsoft.com/office/drawing/2014/main" id="{86B68591-8D16-4C15-8CC5-A5C28BBC46CC}"/>
              </a:ext>
            </a:extLst>
          </p:cNvPr>
          <p:cNvSpPr/>
          <p:nvPr/>
        </p:nvSpPr>
        <p:spPr>
          <a:xfrm>
            <a:off x="5743174" y="3756987"/>
            <a:ext cx="4636685" cy="1110347"/>
          </a:xfrm>
          <a:prstGeom prst="donut">
            <a:avLst>
              <a:gd name="adj" fmla="val 8666"/>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D7D31"/>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8DEB686-33CA-44CE-9C1B-722461D07A19}"/>
              </a:ext>
            </a:extLst>
          </p:cNvPr>
          <p:cNvPicPr>
            <a:picLocks noChangeAspect="1"/>
          </p:cNvPicPr>
          <p:nvPr/>
        </p:nvPicPr>
        <p:blipFill>
          <a:blip r:embed="rId2"/>
          <a:stretch>
            <a:fillRect/>
          </a:stretch>
        </p:blipFill>
        <p:spPr>
          <a:xfrm>
            <a:off x="979615" y="6065203"/>
            <a:ext cx="604974" cy="592256"/>
          </a:xfrm>
          <a:prstGeom prst="rect">
            <a:avLst/>
          </a:prstGeom>
        </p:spPr>
      </p:pic>
      <p:sp>
        <p:nvSpPr>
          <p:cNvPr id="10" name="TextBox 9">
            <a:extLst>
              <a:ext uri="{FF2B5EF4-FFF2-40B4-BE49-F238E27FC236}">
                <a16:creationId xmlns:a16="http://schemas.microsoft.com/office/drawing/2014/main" id="{FA520AC6-E1FF-4FC8-AB55-DBC6A794E9C9}"/>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638120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9BB0F-9DAF-4C10-AC7B-7EFF1874A074}"/>
              </a:ext>
            </a:extLst>
          </p:cNvPr>
          <p:cNvSpPr>
            <a:spLocks noGrp="1"/>
          </p:cNvSpPr>
          <p:nvPr>
            <p:ph type="ctrTitle"/>
          </p:nvPr>
        </p:nvSpPr>
        <p:spPr>
          <a:xfrm>
            <a:off x="979716" y="2988410"/>
            <a:ext cx="7517220" cy="881180"/>
          </a:xfrm>
        </p:spPr>
        <p:txBody>
          <a:bodyPr>
            <a:normAutofit fontScale="90000"/>
          </a:bodyPr>
          <a:lstStyle/>
          <a:p>
            <a:r>
              <a:rPr lang="en-US" sz="4800" dirty="0"/>
              <a:t>Small Test of Change = PDSA</a:t>
            </a:r>
            <a:br>
              <a:rPr lang="en-US" sz="4800" dirty="0"/>
            </a:br>
            <a:br>
              <a:rPr lang="en-US" sz="4800" dirty="0"/>
            </a:br>
            <a:endParaRPr lang="en-US" dirty="0"/>
          </a:p>
        </p:txBody>
      </p:sp>
      <p:sp>
        <p:nvSpPr>
          <p:cNvPr id="6" name="Slide Number Placeholder 5">
            <a:extLst>
              <a:ext uri="{FF2B5EF4-FFF2-40B4-BE49-F238E27FC236}">
                <a16:creationId xmlns:a16="http://schemas.microsoft.com/office/drawing/2014/main" id="{10CDE8EE-6FCB-4AAD-85A4-542849EAAE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27</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3242729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3BC3015E-0631-4F33-9E76-A1E7B4438D7F}"/>
              </a:ext>
            </a:extLst>
          </p:cNvPr>
          <p:cNvCxnSpPr>
            <a:stCxn id="15" idx="0"/>
            <a:endCxn id="15" idx="0"/>
          </p:cNvCxnSpPr>
          <p:nvPr/>
        </p:nvCxnSpPr>
        <p:spPr>
          <a:xfrm>
            <a:off x="8597922" y="4283045"/>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C685B6D-D283-4548-9B48-5FEA133A55BE}"/>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28</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4" name="Group 3">
            <a:extLst>
              <a:ext uri="{FF2B5EF4-FFF2-40B4-BE49-F238E27FC236}">
                <a16:creationId xmlns:a16="http://schemas.microsoft.com/office/drawing/2014/main" id="{9663F742-16C6-45FD-B156-8B32A3FF70C1}"/>
              </a:ext>
            </a:extLst>
          </p:cNvPr>
          <p:cNvGrpSpPr/>
          <p:nvPr/>
        </p:nvGrpSpPr>
        <p:grpSpPr>
          <a:xfrm>
            <a:off x="1663751" y="830953"/>
            <a:ext cx="9019489" cy="5069106"/>
            <a:chOff x="1152122" y="657742"/>
            <a:chExt cx="9019489" cy="5264088"/>
          </a:xfrm>
        </p:grpSpPr>
        <p:grpSp>
          <p:nvGrpSpPr>
            <p:cNvPr id="25" name="Group 24">
              <a:extLst>
                <a:ext uri="{FF2B5EF4-FFF2-40B4-BE49-F238E27FC236}">
                  <a16:creationId xmlns:a16="http://schemas.microsoft.com/office/drawing/2014/main" id="{4CEB68BD-B133-40D6-9582-6F0C1578ABBF}"/>
                </a:ext>
              </a:extLst>
            </p:cNvPr>
            <p:cNvGrpSpPr/>
            <p:nvPr/>
          </p:nvGrpSpPr>
          <p:grpSpPr>
            <a:xfrm>
              <a:off x="1152122" y="1327467"/>
              <a:ext cx="3504956" cy="4159024"/>
              <a:chOff x="1152122" y="1327467"/>
              <a:chExt cx="3504956" cy="4159024"/>
            </a:xfrm>
          </p:grpSpPr>
          <p:sp>
            <p:nvSpPr>
              <p:cNvPr id="5" name="Right Arrow 4">
                <a:extLst>
                  <a:ext uri="{FF2B5EF4-FFF2-40B4-BE49-F238E27FC236}">
                    <a16:creationId xmlns:a16="http://schemas.microsoft.com/office/drawing/2014/main" id="{452D4301-FED4-4090-94B2-F83F7494D295}"/>
                  </a:ext>
                </a:extLst>
              </p:cNvPr>
              <p:cNvSpPr/>
              <p:nvPr/>
            </p:nvSpPr>
            <p:spPr>
              <a:xfrm>
                <a:off x="1152123" y="1327467"/>
                <a:ext cx="3483237" cy="78978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296"/>
                    </a:solidFill>
                    <a:effectLst/>
                    <a:uLnTx/>
                    <a:uFillTx/>
                    <a:latin typeface="Trebuchet MS"/>
                    <a:ea typeface="+mn-ea"/>
                    <a:cs typeface="+mn-cs"/>
                  </a:rPr>
                  <a:t>Aim</a:t>
                </a:r>
                <a:endParaRPr kumimoji="0" lang="en-US" sz="2800" b="1" i="0" u="none" strike="noStrike" kern="1200" cap="none" spc="0" normalizeH="0" baseline="0" noProof="0" dirty="0">
                  <a:ln>
                    <a:noFill/>
                  </a:ln>
                  <a:solidFill>
                    <a:srgbClr val="003296"/>
                  </a:solidFill>
                  <a:effectLst/>
                  <a:uLnTx/>
                  <a:uFillTx/>
                  <a:latin typeface="Trebuchet MS"/>
                  <a:ea typeface="+mn-ea"/>
                  <a:cs typeface="+mn-cs"/>
                </a:endParaRPr>
              </a:p>
            </p:txBody>
          </p:sp>
          <p:sp>
            <p:nvSpPr>
              <p:cNvPr id="6" name="Right Arrow 6">
                <a:extLst>
                  <a:ext uri="{FF2B5EF4-FFF2-40B4-BE49-F238E27FC236}">
                    <a16:creationId xmlns:a16="http://schemas.microsoft.com/office/drawing/2014/main" id="{5FDFD581-B7BC-4976-AB72-914FFE3A9730}"/>
                  </a:ext>
                </a:extLst>
              </p:cNvPr>
              <p:cNvSpPr/>
              <p:nvPr/>
            </p:nvSpPr>
            <p:spPr>
              <a:xfrm>
                <a:off x="1173841" y="2265333"/>
                <a:ext cx="3483237" cy="78978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296"/>
                    </a:solidFill>
                    <a:effectLst/>
                    <a:uLnTx/>
                    <a:uFillTx/>
                    <a:latin typeface="Trebuchet MS"/>
                    <a:ea typeface="+mn-ea"/>
                    <a:cs typeface="+mn-cs"/>
                  </a:rPr>
                  <a:t>Measure</a:t>
                </a:r>
                <a:endParaRPr kumimoji="0" lang="en-US" sz="2800" b="1" i="0" u="none" strike="noStrike" kern="1200" cap="none" spc="0" normalizeH="0" baseline="0" noProof="0" dirty="0">
                  <a:ln>
                    <a:noFill/>
                  </a:ln>
                  <a:solidFill>
                    <a:srgbClr val="003296"/>
                  </a:solidFill>
                  <a:effectLst/>
                  <a:uLnTx/>
                  <a:uFillTx/>
                  <a:latin typeface="Trebuchet MS"/>
                  <a:ea typeface="+mn-ea"/>
                  <a:cs typeface="+mn-cs"/>
                </a:endParaRPr>
              </a:p>
            </p:txBody>
          </p:sp>
          <p:sp>
            <p:nvSpPr>
              <p:cNvPr id="7" name="Right Arrow 7">
                <a:extLst>
                  <a:ext uri="{FF2B5EF4-FFF2-40B4-BE49-F238E27FC236}">
                    <a16:creationId xmlns:a16="http://schemas.microsoft.com/office/drawing/2014/main" id="{50D6F9BD-EEEE-4516-A18F-8BC1148F5757}"/>
                  </a:ext>
                </a:extLst>
              </p:cNvPr>
              <p:cNvSpPr/>
              <p:nvPr/>
            </p:nvSpPr>
            <p:spPr>
              <a:xfrm>
                <a:off x="1152123" y="3242605"/>
                <a:ext cx="3483237" cy="78978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296"/>
                    </a:solidFill>
                    <a:effectLst/>
                    <a:uLnTx/>
                    <a:uFillTx/>
                    <a:latin typeface="Trebuchet MS"/>
                    <a:ea typeface="+mn-ea"/>
                    <a:cs typeface="+mn-cs"/>
                  </a:rPr>
                  <a:t>Change</a:t>
                </a:r>
              </a:p>
            </p:txBody>
          </p:sp>
          <p:sp>
            <p:nvSpPr>
              <p:cNvPr id="8" name="Right Arrow 8">
                <a:extLst>
                  <a:ext uri="{FF2B5EF4-FFF2-40B4-BE49-F238E27FC236}">
                    <a16:creationId xmlns:a16="http://schemas.microsoft.com/office/drawing/2014/main" id="{A0171BAD-A26B-40BF-93EE-5BAC929EE8DA}"/>
                  </a:ext>
                </a:extLst>
              </p:cNvPr>
              <p:cNvSpPr/>
              <p:nvPr/>
            </p:nvSpPr>
            <p:spPr>
              <a:xfrm>
                <a:off x="1152122" y="4696708"/>
                <a:ext cx="3483237" cy="78978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296"/>
                    </a:solidFill>
                    <a:effectLst/>
                    <a:uLnTx/>
                    <a:uFillTx/>
                    <a:latin typeface="Trebuchet MS"/>
                    <a:ea typeface="+mn-ea"/>
                    <a:cs typeface="+mn-cs"/>
                  </a:rPr>
                  <a:t>Small tests of change</a:t>
                </a:r>
              </a:p>
            </p:txBody>
          </p:sp>
        </p:grpSp>
        <p:grpSp>
          <p:nvGrpSpPr>
            <p:cNvPr id="9" name="Group 8">
              <a:extLst>
                <a:ext uri="{FF2B5EF4-FFF2-40B4-BE49-F238E27FC236}">
                  <a16:creationId xmlns:a16="http://schemas.microsoft.com/office/drawing/2014/main" id="{FC345167-F32B-4D20-9C9D-E907F0D9A141}"/>
                </a:ext>
              </a:extLst>
            </p:cNvPr>
            <p:cNvGrpSpPr/>
            <p:nvPr/>
          </p:nvGrpSpPr>
          <p:grpSpPr>
            <a:xfrm>
              <a:off x="5707016" y="657742"/>
              <a:ext cx="4464595" cy="5264088"/>
              <a:chOff x="5707016" y="657741"/>
              <a:chExt cx="4938487" cy="5955971"/>
            </a:xfrm>
          </p:grpSpPr>
          <p:sp>
            <p:nvSpPr>
              <p:cNvPr id="3" name="Round Diagonal Corner Rectangle 51">
                <a:extLst>
                  <a:ext uri="{FF2B5EF4-FFF2-40B4-BE49-F238E27FC236}">
                    <a16:creationId xmlns:a16="http://schemas.microsoft.com/office/drawing/2014/main" id="{B968AF57-8E6E-43F8-90B6-7814C6A21F21}"/>
                  </a:ext>
                </a:extLst>
              </p:cNvPr>
              <p:cNvSpPr/>
              <p:nvPr/>
            </p:nvSpPr>
            <p:spPr>
              <a:xfrm>
                <a:off x="5707016" y="657741"/>
                <a:ext cx="4660667" cy="5246595"/>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03BB5CF6-D0D2-42A2-A924-D85D074FA10F}"/>
                  </a:ext>
                </a:extLst>
              </p:cNvPr>
              <p:cNvSpPr txBox="1"/>
              <p:nvPr/>
            </p:nvSpPr>
            <p:spPr>
              <a:xfrm>
                <a:off x="6296938" y="1613647"/>
                <a:ext cx="4211657" cy="383052"/>
              </a:xfrm>
              <a:prstGeom prst="rect">
                <a:avLst/>
              </a:prstGeom>
              <a:solidFill>
                <a:schemeClr val="bg1">
                  <a:lumMod val="95000"/>
                </a:schemeClr>
              </a:solidFill>
              <a:ln w="38100">
                <a:solidFill>
                  <a:schemeClr val="tx1">
                    <a:lumMod val="50000"/>
                    <a:lumOff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Trebuchet MS"/>
                    <a:ea typeface="+mn-ea"/>
                    <a:cs typeface="+mn-cs"/>
                  </a:rPr>
                  <a:t>What are we trying to accomplish?</a:t>
                </a:r>
              </a:p>
            </p:txBody>
          </p:sp>
          <p:sp>
            <p:nvSpPr>
              <p:cNvPr id="11" name="TextBox 10">
                <a:extLst>
                  <a:ext uri="{FF2B5EF4-FFF2-40B4-BE49-F238E27FC236}">
                    <a16:creationId xmlns:a16="http://schemas.microsoft.com/office/drawing/2014/main" id="{B69AE91D-0833-45D1-9E1E-A97AEA96CB41}"/>
                  </a:ext>
                </a:extLst>
              </p:cNvPr>
              <p:cNvSpPr txBox="1"/>
              <p:nvPr/>
            </p:nvSpPr>
            <p:spPr>
              <a:xfrm>
                <a:off x="6287973" y="2519083"/>
                <a:ext cx="4220622" cy="696458"/>
              </a:xfrm>
              <a:prstGeom prst="rect">
                <a:avLst/>
              </a:prstGeom>
              <a:solidFill>
                <a:schemeClr val="bg1">
                  <a:lumMod val="95000"/>
                </a:schemeClr>
              </a:solidFill>
              <a:ln w="38100">
                <a:solidFill>
                  <a:schemeClr val="tx1">
                    <a:lumMod val="50000"/>
                    <a:lumOff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Trebuchet MS"/>
                    <a:ea typeface="+mn-ea"/>
                    <a:cs typeface="+mn-cs"/>
                  </a:rPr>
                  <a:t>How will we know that a change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rebuchet MS"/>
                    <a:ea typeface="+mn-ea"/>
                    <a:cs typeface="+mn-cs"/>
                  </a:rPr>
                  <a:t>an improvement?</a:t>
                </a:r>
              </a:p>
            </p:txBody>
          </p:sp>
          <p:sp>
            <p:nvSpPr>
              <p:cNvPr id="12" name="TextBox 11">
                <a:extLst>
                  <a:ext uri="{FF2B5EF4-FFF2-40B4-BE49-F238E27FC236}">
                    <a16:creationId xmlns:a16="http://schemas.microsoft.com/office/drawing/2014/main" id="{D7516428-894D-4071-8FD0-480FD4D2539C}"/>
                  </a:ext>
                </a:extLst>
              </p:cNvPr>
              <p:cNvSpPr txBox="1"/>
              <p:nvPr/>
            </p:nvSpPr>
            <p:spPr>
              <a:xfrm>
                <a:off x="6287973" y="3567954"/>
                <a:ext cx="4220622" cy="661635"/>
              </a:xfrm>
              <a:prstGeom prst="rect">
                <a:avLst/>
              </a:prstGeom>
              <a:solidFill>
                <a:schemeClr val="bg1">
                  <a:lumMod val="95000"/>
                </a:schemeClr>
              </a:solidFill>
              <a:ln w="38100">
                <a:solidFill>
                  <a:schemeClr val="tx1">
                    <a:lumMod val="50000"/>
                    <a:lumOff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Trebuchet MS"/>
                    <a:ea typeface="+mn-ea"/>
                    <a:cs typeface="+mn-cs"/>
                  </a:rPr>
                  <a:t>What change can we make that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Trebuchet MS"/>
                    <a:ea typeface="+mn-ea"/>
                    <a:cs typeface="+mn-cs"/>
                  </a:rPr>
                  <a:t>will result in improvement?</a:t>
                </a:r>
              </a:p>
            </p:txBody>
          </p:sp>
          <p:grpSp>
            <p:nvGrpSpPr>
              <p:cNvPr id="14" name="Group 13">
                <a:extLst>
                  <a:ext uri="{FF2B5EF4-FFF2-40B4-BE49-F238E27FC236}">
                    <a16:creationId xmlns:a16="http://schemas.microsoft.com/office/drawing/2014/main" id="{0DC0F20D-B5B0-467A-89E5-A5FD87604B21}"/>
                  </a:ext>
                </a:extLst>
              </p:cNvPr>
              <p:cNvGrpSpPr/>
              <p:nvPr/>
            </p:nvGrpSpPr>
            <p:grpSpPr>
              <a:xfrm>
                <a:off x="7254222" y="4713794"/>
                <a:ext cx="2169234" cy="1769580"/>
                <a:chOff x="5271246" y="4814047"/>
                <a:chExt cx="1909483" cy="1546412"/>
              </a:xfrm>
            </p:grpSpPr>
            <p:sp>
              <p:nvSpPr>
                <p:cNvPr id="15" name="Oval 14">
                  <a:extLst>
                    <a:ext uri="{FF2B5EF4-FFF2-40B4-BE49-F238E27FC236}">
                      <a16:creationId xmlns:a16="http://schemas.microsoft.com/office/drawing/2014/main" id="{160FC106-C517-4C40-AB08-714AD372724F}"/>
                    </a:ext>
                  </a:extLst>
                </p:cNvPr>
                <p:cNvSpPr/>
                <p:nvPr/>
              </p:nvSpPr>
              <p:spPr>
                <a:xfrm>
                  <a:off x="5271246" y="4814047"/>
                  <a:ext cx="1909483" cy="1546412"/>
                </a:xfrm>
                <a:prstGeom prst="ellipse">
                  <a:avLst/>
                </a:prstGeom>
                <a:solidFill>
                  <a:schemeClr val="bg1">
                    <a:lumMod val="8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cxnSp>
              <p:nvCxnSpPr>
                <p:cNvPr id="16" name="Straight Connector 15">
                  <a:extLst>
                    <a:ext uri="{FF2B5EF4-FFF2-40B4-BE49-F238E27FC236}">
                      <a16:creationId xmlns:a16="http://schemas.microsoft.com/office/drawing/2014/main" id="{5235A238-D57B-46FC-BE7D-45A1C08858BB}"/>
                    </a:ext>
                  </a:extLst>
                </p:cNvPr>
                <p:cNvCxnSpPr>
                  <a:stCxn id="15" idx="0"/>
                  <a:endCxn id="15" idx="4"/>
                </p:cNvCxnSpPr>
                <p:nvPr/>
              </p:nvCxnSpPr>
              <p:spPr>
                <a:xfrm>
                  <a:off x="6225988" y="4814047"/>
                  <a:ext cx="0" cy="1546412"/>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030C469-E45A-4207-B6EC-C9E4DEB0B23F}"/>
                    </a:ext>
                  </a:extLst>
                </p:cNvPr>
                <p:cNvCxnSpPr>
                  <a:stCxn id="15" idx="2"/>
                  <a:endCxn id="15" idx="6"/>
                </p:cNvCxnSpPr>
                <p:nvPr/>
              </p:nvCxnSpPr>
              <p:spPr>
                <a:xfrm>
                  <a:off x="5271246" y="5587253"/>
                  <a:ext cx="1909483" cy="0"/>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1EB84A5C-5D4C-4771-8402-F49681D62EBD}"/>
                    </a:ext>
                  </a:extLst>
                </p:cNvPr>
                <p:cNvSpPr txBox="1"/>
                <p:nvPr/>
              </p:nvSpPr>
              <p:spPr>
                <a:xfrm>
                  <a:off x="5540499" y="5163140"/>
                  <a:ext cx="580226" cy="403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296"/>
                      </a:solidFill>
                      <a:effectLst/>
                      <a:uLnTx/>
                      <a:uFillTx/>
                      <a:latin typeface="Trebuchet MS"/>
                      <a:ea typeface="+mn-ea"/>
                      <a:cs typeface="+mn-cs"/>
                    </a:rPr>
                    <a:t>Act</a:t>
                  </a:r>
                  <a:endParaRPr kumimoji="0" lang="en-US" sz="2400" b="1" i="0" u="none" strike="noStrike" kern="1200" cap="none" spc="0" normalizeH="0" baseline="0" noProof="0" dirty="0">
                    <a:ln>
                      <a:noFill/>
                    </a:ln>
                    <a:solidFill>
                      <a:srgbClr val="003296"/>
                    </a:solidFill>
                    <a:effectLst/>
                    <a:uLnTx/>
                    <a:uFillTx/>
                    <a:latin typeface="Trebuchet MS"/>
                    <a:ea typeface="+mn-ea"/>
                    <a:cs typeface="+mn-cs"/>
                  </a:endParaRPr>
                </a:p>
              </p:txBody>
            </p:sp>
            <p:sp>
              <p:nvSpPr>
                <p:cNvPr id="19" name="TextBox 18">
                  <a:extLst>
                    <a:ext uri="{FF2B5EF4-FFF2-40B4-BE49-F238E27FC236}">
                      <a16:creationId xmlns:a16="http://schemas.microsoft.com/office/drawing/2014/main" id="{2CBBF5A7-7139-46F4-BE66-54F84D0ED2C4}"/>
                    </a:ext>
                  </a:extLst>
                </p:cNvPr>
                <p:cNvSpPr txBox="1"/>
                <p:nvPr/>
              </p:nvSpPr>
              <p:spPr>
                <a:xfrm>
                  <a:off x="6278639" y="5170115"/>
                  <a:ext cx="705810" cy="403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296"/>
                      </a:solidFill>
                      <a:effectLst/>
                      <a:uLnTx/>
                      <a:uFillTx/>
                      <a:latin typeface="Trebuchet MS"/>
                      <a:ea typeface="+mn-ea"/>
                      <a:cs typeface="+mn-cs"/>
                    </a:rPr>
                    <a:t>Plan</a:t>
                  </a:r>
                  <a:endParaRPr kumimoji="0" lang="en-US" sz="2400" b="1" i="0" u="none" strike="noStrike" kern="1200" cap="none" spc="0" normalizeH="0" baseline="0" noProof="0" dirty="0">
                    <a:ln>
                      <a:noFill/>
                    </a:ln>
                    <a:solidFill>
                      <a:srgbClr val="003296"/>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B8C18896-59F8-4DE2-9589-A8FD27C740D4}"/>
                    </a:ext>
                  </a:extLst>
                </p:cNvPr>
                <p:cNvSpPr txBox="1"/>
                <p:nvPr/>
              </p:nvSpPr>
              <p:spPr>
                <a:xfrm>
                  <a:off x="5366998" y="5594915"/>
                  <a:ext cx="868080" cy="403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296"/>
                      </a:solidFill>
                      <a:effectLst/>
                      <a:uLnTx/>
                      <a:uFillTx/>
                      <a:latin typeface="Trebuchet MS"/>
                      <a:ea typeface="+mn-ea"/>
                      <a:cs typeface="+mn-cs"/>
                    </a:rPr>
                    <a:t>Study</a:t>
                  </a:r>
                  <a:endParaRPr kumimoji="0" lang="en-US" sz="2400" b="1" i="0" u="none" strike="noStrike" kern="1200" cap="none" spc="0" normalizeH="0" baseline="0" noProof="0" dirty="0">
                    <a:ln>
                      <a:noFill/>
                    </a:ln>
                    <a:solidFill>
                      <a:srgbClr val="003296"/>
                    </a:solidFill>
                    <a:effectLst/>
                    <a:uLnTx/>
                    <a:uFillTx/>
                    <a:latin typeface="Trebuchet MS"/>
                    <a:ea typeface="+mn-ea"/>
                    <a:cs typeface="+mn-cs"/>
                  </a:endParaRPr>
                </a:p>
              </p:txBody>
            </p:sp>
            <p:sp>
              <p:nvSpPr>
                <p:cNvPr id="21" name="TextBox 20">
                  <a:extLst>
                    <a:ext uri="{FF2B5EF4-FFF2-40B4-BE49-F238E27FC236}">
                      <a16:creationId xmlns:a16="http://schemas.microsoft.com/office/drawing/2014/main" id="{8D8E706B-8DF1-4526-95E1-0A50C07CF940}"/>
                    </a:ext>
                  </a:extLst>
                </p:cNvPr>
                <p:cNvSpPr txBox="1"/>
                <p:nvPr/>
              </p:nvSpPr>
              <p:spPr>
                <a:xfrm>
                  <a:off x="6301617" y="5594915"/>
                  <a:ext cx="603625" cy="403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296"/>
                      </a:solidFill>
                      <a:effectLst/>
                      <a:uLnTx/>
                      <a:uFillTx/>
                      <a:latin typeface="Trebuchet MS"/>
                      <a:ea typeface="+mn-ea"/>
                      <a:cs typeface="+mn-cs"/>
                    </a:rPr>
                    <a:t>Do</a:t>
                  </a:r>
                  <a:endParaRPr kumimoji="0" lang="en-US" sz="2400" b="1" i="0" u="none" strike="noStrike" kern="1200" cap="none" spc="0" normalizeH="0" baseline="0" noProof="0" dirty="0">
                    <a:ln>
                      <a:noFill/>
                    </a:ln>
                    <a:solidFill>
                      <a:srgbClr val="003296"/>
                    </a:solidFill>
                    <a:effectLst/>
                    <a:uLnTx/>
                    <a:uFillTx/>
                    <a:latin typeface="Trebuchet MS"/>
                    <a:ea typeface="+mn-ea"/>
                    <a:cs typeface="+mn-cs"/>
                  </a:endParaRPr>
                </a:p>
              </p:txBody>
            </p:sp>
          </p:grpSp>
          <p:cxnSp>
            <p:nvCxnSpPr>
              <p:cNvPr id="22" name="Straight Arrow Connector 21">
                <a:extLst>
                  <a:ext uri="{FF2B5EF4-FFF2-40B4-BE49-F238E27FC236}">
                    <a16:creationId xmlns:a16="http://schemas.microsoft.com/office/drawing/2014/main" id="{A373DF29-51B3-4EE3-A119-B120F2166ADA}"/>
                  </a:ext>
                </a:extLst>
              </p:cNvPr>
              <p:cNvCxnSpPr>
                <a:cxnSpLocks/>
              </p:cNvCxnSpPr>
              <p:nvPr/>
            </p:nvCxnSpPr>
            <p:spPr>
              <a:xfrm flipH="1" flipV="1">
                <a:off x="7945402" y="4357956"/>
                <a:ext cx="9395" cy="390572"/>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124A3B96-9A60-4F4C-97A7-03A2DC9B8C1C}"/>
                  </a:ext>
                </a:extLst>
              </p:cNvPr>
              <p:cNvCxnSpPr>
                <a:cxnSpLocks/>
              </p:cNvCxnSpPr>
              <p:nvPr/>
            </p:nvCxnSpPr>
            <p:spPr>
              <a:xfrm>
                <a:off x="8712221" y="4374837"/>
                <a:ext cx="0" cy="390572"/>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9EC36F6F-1105-4CF9-A3CE-775B88065247}"/>
                  </a:ext>
                </a:extLst>
              </p:cNvPr>
              <p:cNvSpPr/>
              <p:nvPr/>
            </p:nvSpPr>
            <p:spPr>
              <a:xfrm>
                <a:off x="6163126" y="1491308"/>
                <a:ext cx="4470315" cy="2864223"/>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3" name="Arrow: Bent-Up 32">
                <a:extLst>
                  <a:ext uri="{FF2B5EF4-FFF2-40B4-BE49-F238E27FC236}">
                    <a16:creationId xmlns:a16="http://schemas.microsoft.com/office/drawing/2014/main" id="{21199AC5-F1DB-438E-94C7-6068E091AA56}"/>
                  </a:ext>
                </a:extLst>
              </p:cNvPr>
              <p:cNvSpPr/>
              <p:nvPr/>
            </p:nvSpPr>
            <p:spPr>
              <a:xfrm flipH="1">
                <a:off x="6061744" y="4525881"/>
                <a:ext cx="803952" cy="1104897"/>
              </a:xfrm>
              <a:prstGeom prst="bentUpArrow">
                <a:avLst/>
              </a:prstGeom>
              <a:solidFill>
                <a:srgbClr val="003296"/>
              </a:solidFill>
              <a:ln w="28575">
                <a:solidFill>
                  <a:srgbClr val="00329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3296"/>
                    </a:solidFill>
                  </a:ln>
                  <a:solidFill>
                    <a:srgbClr val="003296"/>
                  </a:solidFill>
                  <a:effectLst/>
                  <a:uLnTx/>
                  <a:uFillTx/>
                  <a:latin typeface="Trebuchet MS"/>
                  <a:ea typeface="+mn-ea"/>
                  <a:cs typeface="+mn-cs"/>
                </a:endParaRPr>
              </a:p>
            </p:txBody>
          </p:sp>
          <p:sp>
            <p:nvSpPr>
              <p:cNvPr id="36" name="Arrow: Bent-Up 35">
                <a:extLst>
                  <a:ext uri="{FF2B5EF4-FFF2-40B4-BE49-F238E27FC236}">
                    <a16:creationId xmlns:a16="http://schemas.microsoft.com/office/drawing/2014/main" id="{FDFDD5C4-B269-45BE-93F0-DAC708DA6A92}"/>
                  </a:ext>
                </a:extLst>
              </p:cNvPr>
              <p:cNvSpPr/>
              <p:nvPr/>
            </p:nvSpPr>
            <p:spPr>
              <a:xfrm>
                <a:off x="9841551" y="4510087"/>
                <a:ext cx="803952" cy="1104897"/>
              </a:xfrm>
              <a:prstGeom prst="bentUpArrow">
                <a:avLst/>
              </a:prstGeom>
              <a:solidFill>
                <a:srgbClr val="003296"/>
              </a:solidFill>
              <a:ln w="28575">
                <a:solidFill>
                  <a:srgbClr val="00329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3296"/>
                    </a:solidFill>
                  </a:ln>
                  <a:solidFill>
                    <a:srgbClr val="003296"/>
                  </a:solidFill>
                  <a:effectLst/>
                  <a:uLnTx/>
                  <a:uFillTx/>
                  <a:latin typeface="Trebuchet MS"/>
                  <a:ea typeface="+mn-ea"/>
                  <a:cs typeface="+mn-cs"/>
                </a:endParaRPr>
              </a:p>
            </p:txBody>
          </p:sp>
          <p:sp>
            <p:nvSpPr>
              <p:cNvPr id="38" name="Arrow: Curved Left 37">
                <a:extLst>
                  <a:ext uri="{FF2B5EF4-FFF2-40B4-BE49-F238E27FC236}">
                    <a16:creationId xmlns:a16="http://schemas.microsoft.com/office/drawing/2014/main" id="{FBEA55D6-5F88-4D85-BF4D-604609EA1866}"/>
                  </a:ext>
                </a:extLst>
              </p:cNvPr>
              <p:cNvSpPr/>
              <p:nvPr/>
            </p:nvSpPr>
            <p:spPr>
              <a:xfrm>
                <a:off x="9074836" y="4616825"/>
                <a:ext cx="589183" cy="1996887"/>
              </a:xfrm>
              <a:prstGeom prst="curvedLeftArrow">
                <a:avLst/>
              </a:prstGeom>
              <a:solidFill>
                <a:schemeClr val="bg1"/>
              </a:solidFill>
              <a:ln w="28575">
                <a:solidFill>
                  <a:srgbClr val="0072A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39" name="Arrow: Curved Left 38">
                <a:extLst>
                  <a:ext uri="{FF2B5EF4-FFF2-40B4-BE49-F238E27FC236}">
                    <a16:creationId xmlns:a16="http://schemas.microsoft.com/office/drawing/2014/main" id="{D77E2240-BEB5-4072-ACD6-4B6A3F8DEDC6}"/>
                  </a:ext>
                </a:extLst>
              </p:cNvPr>
              <p:cNvSpPr/>
              <p:nvPr/>
            </p:nvSpPr>
            <p:spPr>
              <a:xfrm rot="10800000">
                <a:off x="7029339" y="4533450"/>
                <a:ext cx="589183" cy="1996887"/>
              </a:xfrm>
              <a:prstGeom prst="curvedLeftArrow">
                <a:avLst/>
              </a:prstGeom>
              <a:solidFill>
                <a:schemeClr val="bg1"/>
              </a:solidFill>
              <a:ln w="28575">
                <a:solidFill>
                  <a:srgbClr val="0072A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sp>
        <p:nvSpPr>
          <p:cNvPr id="29" name="Title 28">
            <a:extLst>
              <a:ext uri="{FF2B5EF4-FFF2-40B4-BE49-F238E27FC236}">
                <a16:creationId xmlns:a16="http://schemas.microsoft.com/office/drawing/2014/main" id="{BD20B454-13C6-46B1-8F91-A907C9FDF334}"/>
              </a:ext>
            </a:extLst>
          </p:cNvPr>
          <p:cNvSpPr>
            <a:spLocks noGrp="1"/>
          </p:cNvSpPr>
          <p:nvPr>
            <p:ph type="ctrTitle"/>
          </p:nvPr>
        </p:nvSpPr>
        <p:spPr>
          <a:xfrm>
            <a:off x="2921345" y="713112"/>
            <a:ext cx="6339818" cy="563524"/>
          </a:xfrm>
        </p:spPr>
        <p:txBody>
          <a:bodyPr/>
          <a:lstStyle/>
          <a:p>
            <a:r>
              <a:rPr lang="en-US" dirty="0"/>
              <a:t>The Model for Improvement (IHI)</a:t>
            </a:r>
          </a:p>
        </p:txBody>
      </p:sp>
      <p:pic>
        <p:nvPicPr>
          <p:cNvPr id="30" name="Picture 29">
            <a:extLst>
              <a:ext uri="{FF2B5EF4-FFF2-40B4-BE49-F238E27FC236}">
                <a16:creationId xmlns:a16="http://schemas.microsoft.com/office/drawing/2014/main" id="{77AB8C28-4D1D-4DCA-80E4-19B172A8B44F}"/>
              </a:ext>
            </a:extLst>
          </p:cNvPr>
          <p:cNvPicPr>
            <a:picLocks noChangeAspect="1"/>
          </p:cNvPicPr>
          <p:nvPr/>
        </p:nvPicPr>
        <p:blipFill>
          <a:blip r:embed="rId3"/>
          <a:stretch>
            <a:fillRect/>
          </a:stretch>
        </p:blipFill>
        <p:spPr>
          <a:xfrm>
            <a:off x="761901" y="6065202"/>
            <a:ext cx="604974" cy="592256"/>
          </a:xfrm>
          <a:prstGeom prst="rect">
            <a:avLst/>
          </a:prstGeom>
        </p:spPr>
      </p:pic>
      <p:sp>
        <p:nvSpPr>
          <p:cNvPr id="31" name="TextBox 30">
            <a:extLst>
              <a:ext uri="{FF2B5EF4-FFF2-40B4-BE49-F238E27FC236}">
                <a16:creationId xmlns:a16="http://schemas.microsoft.com/office/drawing/2014/main" id="{0E2B0D6E-189E-4802-89D5-31BD3C189032}"/>
              </a:ext>
            </a:extLst>
          </p:cNvPr>
          <p:cNvSpPr txBox="1"/>
          <p:nvPr/>
        </p:nvSpPr>
        <p:spPr>
          <a:xfrm>
            <a:off x="1366875"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116056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57E25FA-FB8A-4A94-B889-46F78E0B060B}"/>
              </a:ext>
            </a:extLst>
          </p:cNvPr>
          <p:cNvSpPr txBox="1">
            <a:spLocks/>
          </p:cNvSpPr>
          <p:nvPr/>
        </p:nvSpPr>
        <p:spPr>
          <a:xfrm>
            <a:off x="5767483" y="1762480"/>
            <a:ext cx="6172200" cy="4151319"/>
          </a:xfrm>
          <a:prstGeom prst="rect">
            <a:avLst/>
          </a:prstGeom>
        </p:spPr>
        <p:txBody>
          <a:bodyPr>
            <a:normAutofit/>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Trebuchet MS"/>
                <a:ea typeface="+mn-ea"/>
                <a:cs typeface="+mn-cs"/>
              </a:rPr>
              <a:t>The Rule of One </a:t>
            </a:r>
            <a:r>
              <a:rPr kumimoji="0" lang="en-US" sz="2400" b="0" i="0" u="none" strike="noStrike" kern="1200" cap="none" spc="0" normalizeH="0" baseline="0" noProof="0" dirty="0">
                <a:ln>
                  <a:noFill/>
                </a:ln>
                <a:solidFill>
                  <a:srgbClr val="000000"/>
                </a:solidFill>
                <a:effectLst/>
                <a:uLnTx/>
                <a:uFillTx/>
                <a:latin typeface="Trebuchet MS"/>
                <a:ea typeface="+mn-ea"/>
                <a:cs typeface="+mn-cs"/>
              </a:rPr>
              <a:t>- A 1:1:1 test (e.g., “1 provider, 1 patient, 1 encounter”) is a useful rule for early PDSA cycles. </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Trebuchet MS"/>
                <a:ea typeface="+mn-ea"/>
                <a:cs typeface="+mn-cs"/>
              </a:rPr>
              <a:t>The Five Times Rule </a:t>
            </a:r>
            <a:r>
              <a:rPr kumimoji="0" lang="en-US" sz="2400" b="0" i="0" u="none" strike="noStrike" kern="1200" cap="none" spc="0" normalizeH="0" baseline="0" noProof="0" dirty="0">
                <a:ln>
                  <a:noFill/>
                </a:ln>
                <a:solidFill>
                  <a:srgbClr val="000000"/>
                </a:solidFill>
                <a:effectLst/>
                <a:uLnTx/>
                <a:uFillTx/>
                <a:latin typeface="Trebuchet MS"/>
                <a:ea typeface="+mn-ea"/>
                <a:cs typeface="+mn-cs"/>
              </a:rPr>
              <a:t>says to multiply the number of encounters or events used in the last cycle by five when scaling up a test of change.</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Conducting more than one test at the same time (i.e., </a:t>
            </a:r>
            <a:r>
              <a:rPr kumimoji="0" lang="en-US" sz="2400" b="1" i="0" u="none" strike="noStrike" kern="1200" cap="none" spc="0" normalizeH="0" baseline="0" noProof="0" dirty="0">
                <a:ln>
                  <a:noFill/>
                </a:ln>
                <a:solidFill>
                  <a:srgbClr val="000000"/>
                </a:solidFill>
                <a:effectLst/>
                <a:uLnTx/>
                <a:uFillTx/>
                <a:latin typeface="Trebuchet MS"/>
                <a:ea typeface="+mn-ea"/>
                <a:cs typeface="+mn-cs"/>
              </a:rPr>
              <a:t>concurrent test cycles</a:t>
            </a:r>
            <a:r>
              <a:rPr kumimoji="0" lang="en-US" sz="2400" b="0" i="0" u="none" strike="noStrike" kern="1200" cap="none" spc="0" normalizeH="0" baseline="0" noProof="0" dirty="0">
                <a:ln>
                  <a:noFill/>
                </a:ln>
                <a:solidFill>
                  <a:srgbClr val="000000"/>
                </a:solidFill>
                <a:effectLst/>
                <a:uLnTx/>
                <a:uFillTx/>
                <a:latin typeface="Trebuchet MS"/>
                <a:ea typeface="+mn-ea"/>
                <a:cs typeface="+mn-cs"/>
              </a:rPr>
              <a:t>) allows teams to explore more than one set of conditions in parallel.</a:t>
            </a:r>
          </a:p>
        </p:txBody>
      </p:sp>
      <p:pic>
        <p:nvPicPr>
          <p:cNvPr id="6" name="Picture 5">
            <a:extLst>
              <a:ext uri="{FF2B5EF4-FFF2-40B4-BE49-F238E27FC236}">
                <a16:creationId xmlns:a16="http://schemas.microsoft.com/office/drawing/2014/main" id="{2054B887-95CE-4282-99DA-C2E7A73E5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250" y="1762480"/>
            <a:ext cx="4915233" cy="3777708"/>
          </a:xfrm>
          <a:prstGeom prst="rect">
            <a:avLst/>
          </a:prstGeom>
        </p:spPr>
      </p:pic>
      <p:sp>
        <p:nvSpPr>
          <p:cNvPr id="7" name="Title 6">
            <a:extLst>
              <a:ext uri="{FF2B5EF4-FFF2-40B4-BE49-F238E27FC236}">
                <a16:creationId xmlns:a16="http://schemas.microsoft.com/office/drawing/2014/main" id="{4FBF6EF6-5C12-49D9-A052-5B5B8E79B8B7}"/>
              </a:ext>
            </a:extLst>
          </p:cNvPr>
          <p:cNvSpPr>
            <a:spLocks noGrp="1"/>
          </p:cNvSpPr>
          <p:nvPr>
            <p:ph type="ctrTitle"/>
          </p:nvPr>
        </p:nvSpPr>
        <p:spPr>
          <a:xfrm>
            <a:off x="3517003" y="825345"/>
            <a:ext cx="4500959" cy="563524"/>
          </a:xfrm>
        </p:spPr>
        <p:txBody>
          <a:bodyPr>
            <a:normAutofit fontScale="90000"/>
          </a:bodyPr>
          <a:lstStyle/>
          <a:p>
            <a:r>
              <a:rPr lang="en-US" sz="3600" dirty="0"/>
              <a:t>PDSA – Iterative Cycles</a:t>
            </a:r>
            <a:br>
              <a:rPr lang="en-US" dirty="0"/>
            </a:br>
            <a:endParaRPr lang="en-US" dirty="0"/>
          </a:p>
        </p:txBody>
      </p:sp>
      <p:sp>
        <p:nvSpPr>
          <p:cNvPr id="2" name="Slide Number Placeholder 1">
            <a:extLst>
              <a:ext uri="{FF2B5EF4-FFF2-40B4-BE49-F238E27FC236}">
                <a16:creationId xmlns:a16="http://schemas.microsoft.com/office/drawing/2014/main" id="{1B76A412-8FC3-4FAF-9E27-732047955B13}"/>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29</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087C1964-1060-40E8-BF25-16CE1A60B885}"/>
              </a:ext>
            </a:extLst>
          </p:cNvPr>
          <p:cNvPicPr>
            <a:picLocks noChangeAspect="1"/>
          </p:cNvPicPr>
          <p:nvPr/>
        </p:nvPicPr>
        <p:blipFill>
          <a:blip r:embed="rId4"/>
          <a:stretch>
            <a:fillRect/>
          </a:stretch>
        </p:blipFill>
        <p:spPr>
          <a:xfrm>
            <a:off x="740130" y="6065202"/>
            <a:ext cx="604974" cy="592256"/>
          </a:xfrm>
          <a:prstGeom prst="rect">
            <a:avLst/>
          </a:prstGeom>
        </p:spPr>
      </p:pic>
      <p:sp>
        <p:nvSpPr>
          <p:cNvPr id="9" name="TextBox 8">
            <a:extLst>
              <a:ext uri="{FF2B5EF4-FFF2-40B4-BE49-F238E27FC236}">
                <a16:creationId xmlns:a16="http://schemas.microsoft.com/office/drawing/2014/main" id="{9B5903C1-232E-4708-97FE-75A6FD17742D}"/>
              </a:ext>
            </a:extLst>
          </p:cNvPr>
          <p:cNvSpPr txBox="1"/>
          <p:nvPr/>
        </p:nvSpPr>
        <p:spPr>
          <a:xfrm>
            <a:off x="1345104"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989679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9BB0F-9DAF-4C10-AC7B-7EFF1874A074}"/>
              </a:ext>
            </a:extLst>
          </p:cNvPr>
          <p:cNvSpPr>
            <a:spLocks noGrp="1"/>
          </p:cNvSpPr>
          <p:nvPr>
            <p:ph type="ctrTitle"/>
          </p:nvPr>
        </p:nvSpPr>
        <p:spPr>
          <a:xfrm>
            <a:off x="2337390" y="2988410"/>
            <a:ext cx="7517220" cy="881180"/>
          </a:xfrm>
        </p:spPr>
        <p:txBody>
          <a:bodyPr>
            <a:normAutofit fontScale="90000"/>
          </a:bodyPr>
          <a:lstStyle/>
          <a:p>
            <a:r>
              <a:rPr lang="en-US" sz="4800" dirty="0"/>
              <a:t>Why Quality Improvement?</a:t>
            </a:r>
            <a:br>
              <a:rPr lang="en-US" sz="4800" dirty="0"/>
            </a:br>
            <a:endParaRPr lang="en-US" dirty="0"/>
          </a:p>
        </p:txBody>
      </p:sp>
      <p:sp>
        <p:nvSpPr>
          <p:cNvPr id="6" name="Slide Number Placeholder 5">
            <a:extLst>
              <a:ext uri="{FF2B5EF4-FFF2-40B4-BE49-F238E27FC236}">
                <a16:creationId xmlns:a16="http://schemas.microsoft.com/office/drawing/2014/main" id="{10CDE8EE-6FCB-4AAD-85A4-542849EAAE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2436334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81D0D-55CF-46F4-8E9B-BB08E4CA227D}"/>
              </a:ext>
            </a:extLst>
          </p:cNvPr>
          <p:cNvSpPr>
            <a:spLocks noGrp="1"/>
          </p:cNvSpPr>
          <p:nvPr>
            <p:ph type="ctrTitle"/>
          </p:nvPr>
        </p:nvSpPr>
        <p:spPr>
          <a:xfrm>
            <a:off x="2754087" y="828899"/>
            <a:ext cx="6683825" cy="563524"/>
          </a:xfrm>
        </p:spPr>
        <p:txBody>
          <a:bodyPr>
            <a:normAutofit/>
          </a:bodyPr>
          <a:lstStyle/>
          <a:p>
            <a:r>
              <a:rPr lang="en-US" dirty="0"/>
              <a:t>PDSA - Small Test of Chance (July)</a:t>
            </a:r>
          </a:p>
        </p:txBody>
      </p:sp>
      <p:sp>
        <p:nvSpPr>
          <p:cNvPr id="2" name="Slide Number Placeholder 1">
            <a:extLst>
              <a:ext uri="{FF2B5EF4-FFF2-40B4-BE49-F238E27FC236}">
                <a16:creationId xmlns:a16="http://schemas.microsoft.com/office/drawing/2014/main" id="{E692C236-8159-41A0-920C-9E4DBE2B13B6}"/>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30</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17" name="Group 16">
            <a:extLst>
              <a:ext uri="{FF2B5EF4-FFF2-40B4-BE49-F238E27FC236}">
                <a16:creationId xmlns:a16="http://schemas.microsoft.com/office/drawing/2014/main" id="{423E639E-35D0-4AB8-A7AD-B773CA6C22C9}"/>
              </a:ext>
            </a:extLst>
          </p:cNvPr>
          <p:cNvGrpSpPr/>
          <p:nvPr/>
        </p:nvGrpSpPr>
        <p:grpSpPr>
          <a:xfrm>
            <a:off x="1024770" y="1476788"/>
            <a:ext cx="3397932" cy="2054361"/>
            <a:chOff x="1779316" y="1275083"/>
            <a:chExt cx="3066462" cy="2233901"/>
          </a:xfrm>
        </p:grpSpPr>
        <p:sp>
          <p:nvSpPr>
            <p:cNvPr id="31" name="Rectangle 30">
              <a:extLst>
                <a:ext uri="{FF2B5EF4-FFF2-40B4-BE49-F238E27FC236}">
                  <a16:creationId xmlns:a16="http://schemas.microsoft.com/office/drawing/2014/main" id="{1EAF15CE-01B4-4481-9DA0-04BBAF8E8DC0}"/>
                </a:ext>
              </a:extLst>
            </p:cNvPr>
            <p:cNvSpPr/>
            <p:nvPr/>
          </p:nvSpPr>
          <p:spPr>
            <a:xfrm>
              <a:off x="1779316" y="1275083"/>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TextBox 31">
              <a:extLst>
                <a:ext uri="{FF2B5EF4-FFF2-40B4-BE49-F238E27FC236}">
                  <a16:creationId xmlns:a16="http://schemas.microsoft.com/office/drawing/2014/main" id="{2EBCFD9A-5FBB-4680-9724-D4CA8B1EA702}"/>
                </a:ext>
              </a:extLst>
            </p:cNvPr>
            <p:cNvSpPr txBox="1"/>
            <p:nvPr/>
          </p:nvSpPr>
          <p:spPr>
            <a:xfrm>
              <a:off x="1845230" y="1548252"/>
              <a:ext cx="2982095"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Worked well </a:t>
              </a:r>
              <a:r>
                <a:rPr kumimoji="0" lang="en-US" sz="1800" b="0" i="0" u="none" strike="noStrike" kern="1200" cap="none" spc="0" normalizeH="0" baseline="0" noProof="0" dirty="0">
                  <a:ln>
                    <a:noFill/>
                  </a:ln>
                  <a:solidFill>
                    <a:srgbClr val="000000"/>
                  </a:solidFill>
                  <a:effectLst/>
                  <a:uLnTx/>
                  <a:uFillTx/>
                  <a:latin typeface="Trebuchet MS"/>
                  <a:ea typeface="+mn-ea"/>
                  <a:cs typeface="+mn-cs"/>
                  <a:sym typeface="Wingdings" panose="05000000000000000000" pitchFamily="2" charset="2"/>
                </a:rPr>
                <a:t> </a:t>
              </a:r>
              <a:r>
                <a:rPr kumimoji="0" lang="en-US" sz="1800" b="0" i="0" u="none" strike="noStrike" kern="1200" cap="none" spc="0" normalizeH="0" baseline="0" noProof="0" dirty="0">
                  <a:ln>
                    <a:noFill/>
                  </a:ln>
                  <a:solidFill>
                    <a:srgbClr val="000000"/>
                  </a:solidFill>
                  <a:effectLst/>
                  <a:uLnTx/>
                  <a:uFillTx/>
                  <a:latin typeface="Trebuchet MS"/>
                  <a:ea typeface="+mn-ea"/>
                  <a:cs typeface="+mn-cs"/>
                </a:rPr>
                <a:t>Standardize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Did not work </a:t>
              </a:r>
              <a:r>
                <a:rPr kumimoji="0" lang="en-US" sz="1800" b="0" i="0" u="none" strike="noStrike" kern="1200" cap="none" spc="0" normalizeH="0" baseline="0" noProof="0" dirty="0">
                  <a:ln>
                    <a:noFill/>
                  </a:ln>
                  <a:solidFill>
                    <a:srgbClr val="000000"/>
                  </a:solidFill>
                  <a:effectLst/>
                  <a:uLnTx/>
                  <a:uFillTx/>
                  <a:latin typeface="Trebuchet MS"/>
                  <a:ea typeface="+mn-ea"/>
                  <a:cs typeface="+mn-cs"/>
                  <a:sym typeface="Wingdings" panose="05000000000000000000" pitchFamily="2" charset="2"/>
                </a:rPr>
                <a:t></a:t>
              </a:r>
              <a:r>
                <a:rPr kumimoji="0" lang="en-US" sz="1800" b="0" i="0" u="none" strike="noStrike" kern="1200" cap="none" spc="0" normalizeH="0" baseline="0" noProof="0" dirty="0">
                  <a:ln>
                    <a:noFill/>
                  </a:ln>
                  <a:solidFill>
                    <a:srgbClr val="000000"/>
                  </a:solidFill>
                  <a:effectLst/>
                  <a:uLnTx/>
                  <a:uFillTx/>
                  <a:latin typeface="Trebuchet MS"/>
                  <a:ea typeface="+mn-ea"/>
                  <a:cs typeface="+mn-cs"/>
                </a:rPr>
                <a:t> Create new test of change (PDCA)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Worked partially </a:t>
              </a:r>
              <a:r>
                <a:rPr kumimoji="0" lang="en-US" sz="1800" b="0" i="0" u="none" strike="noStrike" kern="1200" cap="none" spc="0" normalizeH="0" baseline="0" noProof="0" dirty="0">
                  <a:ln>
                    <a:noFill/>
                  </a:ln>
                  <a:solidFill>
                    <a:srgbClr val="000000"/>
                  </a:solidFill>
                  <a:effectLst/>
                  <a:uLnTx/>
                  <a:uFillTx/>
                  <a:latin typeface="Trebuchet MS"/>
                  <a:ea typeface="+mn-ea"/>
                  <a:cs typeface="+mn-cs"/>
                  <a:sym typeface="Wingdings" panose="05000000000000000000" pitchFamily="2" charset="2"/>
                </a:rPr>
                <a:t></a:t>
              </a:r>
              <a:r>
                <a:rPr kumimoji="0" lang="en-US" sz="1800" b="0" i="0" u="none" strike="noStrike" kern="1200" cap="none" spc="0" normalizeH="0" baseline="0" noProof="0" dirty="0">
                  <a:ln>
                    <a:noFill/>
                  </a:ln>
                  <a:solidFill>
                    <a:srgbClr val="000000"/>
                  </a:solidFill>
                  <a:effectLst/>
                  <a:uLnTx/>
                  <a:uFillTx/>
                  <a:latin typeface="Trebuchet MS"/>
                  <a:ea typeface="+mn-ea"/>
                  <a:cs typeface="+mn-cs"/>
                </a:rPr>
                <a:t> “Tweak” and begin PDCA #2</a:t>
              </a:r>
            </a:p>
          </p:txBody>
        </p:sp>
      </p:grpSp>
      <p:grpSp>
        <p:nvGrpSpPr>
          <p:cNvPr id="33" name="Group 32">
            <a:extLst>
              <a:ext uri="{FF2B5EF4-FFF2-40B4-BE49-F238E27FC236}">
                <a16:creationId xmlns:a16="http://schemas.microsoft.com/office/drawing/2014/main" id="{E9ADB864-38A0-4AF4-AE2E-8D21988114CD}"/>
              </a:ext>
            </a:extLst>
          </p:cNvPr>
          <p:cNvGrpSpPr/>
          <p:nvPr/>
        </p:nvGrpSpPr>
        <p:grpSpPr>
          <a:xfrm>
            <a:off x="1013137" y="3800145"/>
            <a:ext cx="3473791" cy="2054361"/>
            <a:chOff x="1207383" y="1409164"/>
            <a:chExt cx="3066462" cy="2233901"/>
          </a:xfrm>
        </p:grpSpPr>
        <p:sp>
          <p:nvSpPr>
            <p:cNvPr id="34" name="Rectangle 33">
              <a:extLst>
                <a:ext uri="{FF2B5EF4-FFF2-40B4-BE49-F238E27FC236}">
                  <a16:creationId xmlns:a16="http://schemas.microsoft.com/office/drawing/2014/main" id="{3ABE7611-A5C0-47EE-BB50-4123555A0247}"/>
                </a:ext>
              </a:extLst>
            </p:cNvPr>
            <p:cNvSpPr/>
            <p:nvPr/>
          </p:nvSpPr>
          <p:spPr>
            <a:xfrm>
              <a:off x="1207383" y="1409164"/>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TextBox 34">
              <a:extLst>
                <a:ext uri="{FF2B5EF4-FFF2-40B4-BE49-F238E27FC236}">
                  <a16:creationId xmlns:a16="http://schemas.microsoft.com/office/drawing/2014/main" id="{76D8E4AF-0AC8-4056-9953-15FC31487F60}"/>
                </a:ext>
              </a:extLst>
            </p:cNvPr>
            <p:cNvSpPr txBox="1"/>
            <p:nvPr/>
          </p:nvSpPr>
          <p:spPr>
            <a:xfrm>
              <a:off x="1235055" y="1534754"/>
              <a:ext cx="2982095"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Analyze Data (by 29 July)</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Met goal?</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Why/Why not?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grpSp>
      <p:grpSp>
        <p:nvGrpSpPr>
          <p:cNvPr id="36" name="Group 35">
            <a:extLst>
              <a:ext uri="{FF2B5EF4-FFF2-40B4-BE49-F238E27FC236}">
                <a16:creationId xmlns:a16="http://schemas.microsoft.com/office/drawing/2014/main" id="{CD7B5932-5168-4EA6-8E52-3A501D61767B}"/>
              </a:ext>
            </a:extLst>
          </p:cNvPr>
          <p:cNvGrpSpPr/>
          <p:nvPr/>
        </p:nvGrpSpPr>
        <p:grpSpPr>
          <a:xfrm>
            <a:off x="7326995" y="1489713"/>
            <a:ext cx="3473791" cy="2046341"/>
            <a:chOff x="1207383" y="1516740"/>
            <a:chExt cx="3066462" cy="2233901"/>
          </a:xfrm>
        </p:grpSpPr>
        <p:sp>
          <p:nvSpPr>
            <p:cNvPr id="37" name="Rectangle 36">
              <a:extLst>
                <a:ext uri="{FF2B5EF4-FFF2-40B4-BE49-F238E27FC236}">
                  <a16:creationId xmlns:a16="http://schemas.microsoft.com/office/drawing/2014/main" id="{1DA578CE-5D6E-4BB7-B23E-F4D6D8757716}"/>
                </a:ext>
              </a:extLst>
            </p:cNvPr>
            <p:cNvSpPr/>
            <p:nvPr/>
          </p:nvSpPr>
          <p:spPr>
            <a:xfrm>
              <a:off x="1207383" y="1516740"/>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8" name="TextBox 37">
              <a:extLst>
                <a:ext uri="{FF2B5EF4-FFF2-40B4-BE49-F238E27FC236}">
                  <a16:creationId xmlns:a16="http://schemas.microsoft.com/office/drawing/2014/main" id="{FC953F65-7F0C-4388-A95F-8CA5C8C82800}"/>
                </a:ext>
              </a:extLst>
            </p:cNvPr>
            <p:cNvSpPr txBox="1"/>
            <p:nvPr/>
          </p:nvSpPr>
          <p:spPr>
            <a:xfrm>
              <a:off x="1235055" y="1615436"/>
              <a:ext cx="2982095" cy="1108755"/>
            </a:xfrm>
            <a:prstGeom prst="rect">
              <a:avLst/>
            </a:prstGeom>
            <a:noFill/>
          </p:spPr>
          <p:txBody>
            <a:bodyPr wrap="square" rtlCol="0">
              <a:spAutoFit/>
            </a:bodyPr>
            <a:lstStyle/>
            <a:p>
              <a:pPr marL="169863"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rebuchet MS"/>
                </a:rPr>
                <a:t>Increase # </a:t>
              </a:r>
              <a:r>
                <a:rPr kumimoji="0" lang="en-US" sz="2000" b="0" i="0" u="none" strike="noStrike" kern="1200" cap="none" spc="0" normalizeH="0" baseline="0" noProof="0" dirty="0">
                  <a:ln>
                    <a:noFill/>
                  </a:ln>
                  <a:solidFill>
                    <a:srgbClr val="000000"/>
                  </a:solidFill>
                  <a:effectLst/>
                  <a:uLnTx/>
                  <a:uFillTx/>
                  <a:latin typeface="Trebuchet MS"/>
                  <a:ea typeface="+mn-ea"/>
                  <a:cs typeface="+mn-cs"/>
                </a:rPr>
                <a:t>of presumptive TB patients with specimen collected from ___ to 95%</a:t>
              </a:r>
            </a:p>
          </p:txBody>
        </p:sp>
      </p:grpSp>
      <p:grpSp>
        <p:nvGrpSpPr>
          <p:cNvPr id="39" name="Group 38">
            <a:extLst>
              <a:ext uri="{FF2B5EF4-FFF2-40B4-BE49-F238E27FC236}">
                <a16:creationId xmlns:a16="http://schemas.microsoft.com/office/drawing/2014/main" id="{EA36AB41-1611-4166-B7CC-B1CCE812E9DF}"/>
              </a:ext>
            </a:extLst>
          </p:cNvPr>
          <p:cNvGrpSpPr/>
          <p:nvPr/>
        </p:nvGrpSpPr>
        <p:grpSpPr>
          <a:xfrm>
            <a:off x="7343435" y="3810545"/>
            <a:ext cx="3473791" cy="2043961"/>
            <a:chOff x="1207383" y="1409164"/>
            <a:chExt cx="3066462" cy="2233901"/>
          </a:xfrm>
        </p:grpSpPr>
        <p:sp>
          <p:nvSpPr>
            <p:cNvPr id="40" name="Rectangle 39">
              <a:extLst>
                <a:ext uri="{FF2B5EF4-FFF2-40B4-BE49-F238E27FC236}">
                  <a16:creationId xmlns:a16="http://schemas.microsoft.com/office/drawing/2014/main" id="{2941D68A-863B-4F1E-9372-C0EB85553733}"/>
                </a:ext>
              </a:extLst>
            </p:cNvPr>
            <p:cNvSpPr/>
            <p:nvPr/>
          </p:nvSpPr>
          <p:spPr>
            <a:xfrm>
              <a:off x="1207383" y="1409164"/>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rebuchet MS"/>
                <a:ea typeface="+mn-ea"/>
                <a:cs typeface="+mn-cs"/>
              </a:endParaRPr>
            </a:p>
          </p:txBody>
        </p:sp>
        <p:sp>
          <p:nvSpPr>
            <p:cNvPr id="41" name="TextBox 40">
              <a:extLst>
                <a:ext uri="{FF2B5EF4-FFF2-40B4-BE49-F238E27FC236}">
                  <a16:creationId xmlns:a16="http://schemas.microsoft.com/office/drawing/2014/main" id="{D9B9F023-8763-45F8-86C3-A91EF05285D0}"/>
                </a:ext>
              </a:extLst>
            </p:cNvPr>
            <p:cNvSpPr txBox="1"/>
            <p:nvPr/>
          </p:nvSpPr>
          <p:spPr>
            <a:xfrm>
              <a:off x="1235055" y="1534754"/>
              <a:ext cx="2982095" cy="1446423"/>
            </a:xfrm>
            <a:prstGeom prst="rect">
              <a:avLst/>
            </a:prstGeom>
            <a:noFill/>
          </p:spPr>
          <p:txBody>
            <a:bodyPr wrap="square" rtlCol="0">
              <a:spAutoFit/>
            </a:bodyPr>
            <a:lstStyle/>
            <a:p>
              <a:pPr marL="169863"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Implement patient escorts from the ART and OPD clinics to </a:t>
              </a:r>
              <a:r>
                <a:rPr lang="en-US" sz="2000" dirty="0">
                  <a:solidFill>
                    <a:srgbClr val="000000"/>
                  </a:solidFill>
                  <a:latin typeface="Trebuchet MS"/>
                </a:rPr>
                <a:t>the DOTS clinic.</a:t>
              </a:r>
            </a:p>
            <a:p>
              <a:pPr marL="169863"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Tracking log every Sunday.</a:t>
              </a:r>
            </a:p>
          </p:txBody>
        </p:sp>
      </p:grpSp>
      <p:sp>
        <p:nvSpPr>
          <p:cNvPr id="43" name="Slide Number Placeholder 1">
            <a:extLst>
              <a:ext uri="{FF2B5EF4-FFF2-40B4-BE49-F238E27FC236}">
                <a16:creationId xmlns:a16="http://schemas.microsoft.com/office/drawing/2014/main" id="{61A83A26-DBD5-4089-93DD-2D56D42A7623}"/>
              </a:ext>
            </a:extLst>
          </p:cNvPr>
          <p:cNvSpPr txBox="1">
            <a:spLocks/>
          </p:cNvSpPr>
          <p:nvPr/>
        </p:nvSpPr>
        <p:spPr>
          <a:xfrm>
            <a:off x="9037673" y="6178768"/>
            <a:ext cx="2743200" cy="365125"/>
          </a:xfrm>
          <a:prstGeom prst="rect">
            <a:avLst/>
          </a:prstGeom>
        </p:spPr>
        <p:txBody>
          <a:bodyPr lIns="0" rIns="0" anchor="ctr"/>
          <a:lstStyle>
            <a:defPPr>
              <a:defRPr lang="en-US"/>
            </a:defPPr>
            <a:lvl1pPr marL="0" algn="r" defTabSz="914400" rtl="0" eaLnBrk="1" latinLnBrk="0" hangingPunct="1">
              <a:lnSpc>
                <a:spcPct val="90000"/>
              </a:lnSpc>
              <a:defRPr sz="140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EA85E74-CFD1-43C2-9168-DB4B3F980C18}" type="slidenum">
              <a:rPr lang="en-US" smtClean="0">
                <a:solidFill>
                  <a:srgbClr val="000000"/>
                </a:solidFill>
                <a:latin typeface="Trebuchet MS"/>
              </a:rPr>
              <a:pPr>
                <a:defRPr/>
              </a:pPr>
              <a:t>30</a:t>
            </a:fld>
            <a:endParaRPr lang="en-US">
              <a:solidFill>
                <a:srgbClr val="000000"/>
              </a:solidFill>
              <a:latin typeface="Trebuchet MS"/>
            </a:endParaRPr>
          </a:p>
        </p:txBody>
      </p:sp>
      <p:graphicFrame>
        <p:nvGraphicFramePr>
          <p:cNvPr id="44" name="Content Placeholder 3">
            <a:extLst>
              <a:ext uri="{FF2B5EF4-FFF2-40B4-BE49-F238E27FC236}">
                <a16:creationId xmlns:a16="http://schemas.microsoft.com/office/drawing/2014/main" id="{830A20FD-C0D3-4653-B2EF-A7063F2D99B3}"/>
              </a:ext>
            </a:extLst>
          </p:cNvPr>
          <p:cNvGraphicFramePr>
            <a:graphicFrameLocks/>
          </p:cNvGraphicFramePr>
          <p:nvPr>
            <p:extLst>
              <p:ext uri="{D42A27DB-BD31-4B8C-83A1-F6EECF244321}">
                <p14:modId xmlns:p14="http://schemas.microsoft.com/office/powerpoint/2010/main" val="184007030"/>
              </p:ext>
            </p:extLst>
          </p:nvPr>
        </p:nvGraphicFramePr>
        <p:xfrm>
          <a:off x="705413" y="1254756"/>
          <a:ext cx="10461817" cy="4924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a:extLst>
              <a:ext uri="{FF2B5EF4-FFF2-40B4-BE49-F238E27FC236}">
                <a16:creationId xmlns:a16="http://schemas.microsoft.com/office/drawing/2014/main" id="{348C77D1-8A44-437D-8391-F380E8AE82D4}"/>
              </a:ext>
            </a:extLst>
          </p:cNvPr>
          <p:cNvPicPr>
            <a:picLocks noChangeAspect="1"/>
          </p:cNvPicPr>
          <p:nvPr/>
        </p:nvPicPr>
        <p:blipFill>
          <a:blip r:embed="rId8"/>
          <a:stretch>
            <a:fillRect/>
          </a:stretch>
        </p:blipFill>
        <p:spPr>
          <a:xfrm>
            <a:off x="795322" y="6088132"/>
            <a:ext cx="604974" cy="592256"/>
          </a:xfrm>
          <a:prstGeom prst="rect">
            <a:avLst/>
          </a:prstGeom>
        </p:spPr>
      </p:pic>
      <p:sp>
        <p:nvSpPr>
          <p:cNvPr id="19" name="TextBox 18">
            <a:extLst>
              <a:ext uri="{FF2B5EF4-FFF2-40B4-BE49-F238E27FC236}">
                <a16:creationId xmlns:a16="http://schemas.microsoft.com/office/drawing/2014/main" id="{66D4D56E-0C32-4FAE-8ABE-7A2C1354E189}"/>
              </a:ext>
            </a:extLst>
          </p:cNvPr>
          <p:cNvSpPr txBox="1"/>
          <p:nvPr/>
        </p:nvSpPr>
        <p:spPr>
          <a:xfrm>
            <a:off x="1400296" y="642832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881239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FC259E-2655-47C3-BA18-8B04530530F7}"/>
              </a:ext>
            </a:extLst>
          </p:cNvPr>
          <p:cNvPicPr>
            <a:picLocks noChangeAspect="1"/>
          </p:cNvPicPr>
          <p:nvPr/>
        </p:nvPicPr>
        <p:blipFill>
          <a:blip r:embed="rId2"/>
          <a:stretch>
            <a:fillRect/>
          </a:stretch>
        </p:blipFill>
        <p:spPr>
          <a:xfrm>
            <a:off x="6096000" y="792479"/>
            <a:ext cx="3998504" cy="5096739"/>
          </a:xfrm>
          <a:prstGeom prst="rect">
            <a:avLst/>
          </a:prstGeom>
          <a:ln>
            <a:solidFill>
              <a:srgbClr val="003296"/>
            </a:solidFill>
          </a:ln>
        </p:spPr>
      </p:pic>
      <p:sp>
        <p:nvSpPr>
          <p:cNvPr id="5" name="TextBox 4">
            <a:extLst>
              <a:ext uri="{FF2B5EF4-FFF2-40B4-BE49-F238E27FC236}">
                <a16:creationId xmlns:a16="http://schemas.microsoft.com/office/drawing/2014/main" id="{FCC64DF9-AD5D-422F-9D35-1DBA7B2E9D7C}"/>
              </a:ext>
            </a:extLst>
          </p:cNvPr>
          <p:cNvSpPr txBox="1"/>
          <p:nvPr/>
        </p:nvSpPr>
        <p:spPr>
          <a:xfrm>
            <a:off x="1837274" y="5185910"/>
            <a:ext cx="2472692" cy="369332"/>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12</a:t>
            </a:r>
          </a:p>
        </p:txBody>
      </p:sp>
      <p:sp>
        <p:nvSpPr>
          <p:cNvPr id="2" name="Slide Number Placeholder 1">
            <a:extLst>
              <a:ext uri="{FF2B5EF4-FFF2-40B4-BE49-F238E27FC236}">
                <a16:creationId xmlns:a16="http://schemas.microsoft.com/office/drawing/2014/main" id="{5B8EFDC8-3D38-424E-8316-9BE0FEF4C323}"/>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31</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6" name="Picture 5">
            <a:extLst>
              <a:ext uri="{FF2B5EF4-FFF2-40B4-BE49-F238E27FC236}">
                <a16:creationId xmlns:a16="http://schemas.microsoft.com/office/drawing/2014/main" id="{FAEEC1C0-7A43-42BB-A15F-B4479860C0C2}"/>
              </a:ext>
            </a:extLst>
          </p:cNvPr>
          <p:cNvPicPr>
            <a:picLocks noChangeAspect="1"/>
          </p:cNvPicPr>
          <p:nvPr/>
        </p:nvPicPr>
        <p:blipFill>
          <a:blip r:embed="rId3"/>
          <a:stretch>
            <a:fillRect/>
          </a:stretch>
        </p:blipFill>
        <p:spPr>
          <a:xfrm>
            <a:off x="729205" y="6032299"/>
            <a:ext cx="672193" cy="658062"/>
          </a:xfrm>
          <a:prstGeom prst="rect">
            <a:avLst/>
          </a:prstGeom>
        </p:spPr>
      </p:pic>
      <p:sp>
        <p:nvSpPr>
          <p:cNvPr id="8" name="TextBox 7">
            <a:extLst>
              <a:ext uri="{FF2B5EF4-FFF2-40B4-BE49-F238E27FC236}">
                <a16:creationId xmlns:a16="http://schemas.microsoft.com/office/drawing/2014/main" id="{E97B1490-79B9-48D7-9E3E-66C93233C9B9}"/>
              </a:ext>
            </a:extLst>
          </p:cNvPr>
          <p:cNvSpPr txBox="1"/>
          <p:nvPr/>
        </p:nvSpPr>
        <p:spPr>
          <a:xfrm>
            <a:off x="1401398" y="6405393"/>
            <a:ext cx="1261850" cy="276999"/>
          </a:xfrm>
          <a:prstGeom prst="rect">
            <a:avLst/>
          </a:prstGeom>
          <a:noFill/>
        </p:spPr>
        <p:txBody>
          <a:bodyPr wrap="square" rtlCol="0">
            <a:spAutoFit/>
          </a:bodyPr>
          <a:lstStyle/>
          <a:p>
            <a:r>
              <a:rPr lang="en-US" sz="1200" dirty="0"/>
              <a:t>LARC Workbook</a:t>
            </a:r>
          </a:p>
        </p:txBody>
      </p:sp>
      <p:sp>
        <p:nvSpPr>
          <p:cNvPr id="9" name="TextBox 8">
            <a:extLst>
              <a:ext uri="{FF2B5EF4-FFF2-40B4-BE49-F238E27FC236}">
                <a16:creationId xmlns:a16="http://schemas.microsoft.com/office/drawing/2014/main" id="{773670F1-A1F1-4A96-BCF4-9952C8769EF4}"/>
              </a:ext>
            </a:extLst>
          </p:cNvPr>
          <p:cNvSpPr txBox="1"/>
          <p:nvPr/>
        </p:nvSpPr>
        <p:spPr>
          <a:xfrm>
            <a:off x="859798" y="5623182"/>
            <a:ext cx="5124450" cy="276999"/>
          </a:xfrm>
          <a:prstGeom prst="rect">
            <a:avLst/>
          </a:prstGeom>
          <a:noFill/>
        </p:spPr>
        <p:txBody>
          <a:bodyPr wrap="square">
            <a:spAutoFit/>
          </a:bodyPr>
          <a:lstStyle/>
          <a:p>
            <a:r>
              <a:rPr lang="en-US" sz="1200" dirty="0">
                <a:solidFill>
                  <a:srgbClr val="00B0F0"/>
                </a:solidFill>
                <a:hlinkClick r:id="rId4">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B0F0"/>
              </a:solidFill>
            </a:endParaRPr>
          </a:p>
        </p:txBody>
      </p:sp>
    </p:spTree>
    <p:extLst>
      <p:ext uri="{BB962C8B-B14F-4D97-AF65-F5344CB8AC3E}">
        <p14:creationId xmlns:p14="http://schemas.microsoft.com/office/powerpoint/2010/main" val="1466186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9BB0F-9DAF-4C10-AC7B-7EFF1874A074}"/>
              </a:ext>
            </a:extLst>
          </p:cNvPr>
          <p:cNvSpPr>
            <a:spLocks noGrp="1"/>
          </p:cNvSpPr>
          <p:nvPr>
            <p:ph type="ctrTitle"/>
          </p:nvPr>
        </p:nvSpPr>
        <p:spPr>
          <a:xfrm>
            <a:off x="870859" y="2885277"/>
            <a:ext cx="7517220" cy="881180"/>
          </a:xfrm>
        </p:spPr>
        <p:txBody>
          <a:bodyPr>
            <a:normAutofit fontScale="90000"/>
          </a:bodyPr>
          <a:lstStyle/>
          <a:p>
            <a:r>
              <a:rPr lang="en-US" sz="4800" dirty="0"/>
              <a:t>Project Management</a:t>
            </a:r>
            <a:br>
              <a:rPr lang="en-US" sz="4800" dirty="0"/>
            </a:br>
            <a:br>
              <a:rPr lang="en-US" sz="4800" dirty="0"/>
            </a:br>
            <a:endParaRPr lang="en-US" dirty="0"/>
          </a:p>
        </p:txBody>
      </p:sp>
      <p:sp>
        <p:nvSpPr>
          <p:cNvPr id="6" name="Slide Number Placeholder 5">
            <a:extLst>
              <a:ext uri="{FF2B5EF4-FFF2-40B4-BE49-F238E27FC236}">
                <a16:creationId xmlns:a16="http://schemas.microsoft.com/office/drawing/2014/main" id="{10CDE8EE-6FCB-4AAD-85A4-542849EAAE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32</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2379057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50AFEA8-2D3C-47CE-94B3-C3658F620E3B}"/>
              </a:ext>
            </a:extLst>
          </p:cNvPr>
          <p:cNvSpPr txBox="1">
            <a:spLocks/>
          </p:cNvSpPr>
          <p:nvPr/>
        </p:nvSpPr>
        <p:spPr>
          <a:xfrm>
            <a:off x="1518563" y="1340482"/>
            <a:ext cx="9307282" cy="4007589"/>
          </a:xfrm>
          <a:prstGeom prst="rect">
            <a:avLst/>
          </a:prstGeom>
        </p:spPr>
        <p:txBody>
          <a:bodyPr>
            <a:normAutofit/>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Project Folder</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 to include:</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Process Map </a:t>
            </a:r>
            <a:r>
              <a:rPr kumimoji="0" lang="mr-IN" sz="2160" b="0" i="0" u="none" strike="noStrike" kern="1200" cap="none" spc="0" normalizeH="0" baseline="0" noProof="0" dirty="0">
                <a:ln>
                  <a:noFill/>
                </a:ln>
                <a:solidFill>
                  <a:srgbClr val="000000"/>
                </a:solidFill>
                <a:effectLst/>
                <a:uLnTx/>
                <a:uFillTx/>
                <a:latin typeface="Trebuchet MS"/>
                <a:ea typeface="+mn-ea"/>
                <a:cs typeface="+mn-cs"/>
              </a:rPr>
              <a:t>–</a:t>
            </a:r>
            <a:r>
              <a:rPr kumimoji="0" lang="en-US" sz="2160" b="0" i="0" u="none" strike="noStrike" kern="1200" cap="none" spc="0" normalizeH="0" baseline="0" noProof="0" dirty="0">
                <a:ln>
                  <a:noFill/>
                </a:ln>
                <a:solidFill>
                  <a:srgbClr val="000000"/>
                </a:solidFill>
                <a:effectLst/>
                <a:uLnTx/>
                <a:uFillTx/>
                <a:latin typeface="Trebuchet MS"/>
                <a:ea typeface="+mn-ea"/>
                <a:cs typeface="+mn-cs"/>
              </a:rPr>
              <a:t> Current State &amp; Table</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Project Outline &amp; Plans </a:t>
            </a:r>
            <a:r>
              <a:rPr kumimoji="0" lang="mr-IN" sz="2160" b="0" i="0" u="none" strike="noStrike" kern="1200" cap="none" spc="0" normalizeH="0" baseline="0" noProof="0" dirty="0">
                <a:ln>
                  <a:noFill/>
                </a:ln>
                <a:solidFill>
                  <a:srgbClr val="000000"/>
                </a:solidFill>
                <a:effectLst/>
                <a:uLnTx/>
                <a:uFillTx/>
                <a:latin typeface="Trebuchet MS"/>
                <a:ea typeface="+mn-ea"/>
                <a:cs typeface="+mn-cs"/>
              </a:rPr>
              <a:t>–</a:t>
            </a:r>
            <a:r>
              <a:rPr kumimoji="0" lang="en-US" sz="2160" b="0" i="0" u="none" strike="noStrike" kern="1200" cap="none" spc="0" normalizeH="0" baseline="0" noProof="0" dirty="0">
                <a:ln>
                  <a:noFill/>
                </a:ln>
                <a:solidFill>
                  <a:srgbClr val="000000"/>
                </a:solidFill>
                <a:effectLst/>
                <a:uLnTx/>
                <a:uFillTx/>
                <a:latin typeface="Trebuchet MS"/>
                <a:ea typeface="+mn-ea"/>
                <a:cs typeface="+mn-cs"/>
              </a:rPr>
              <a:t> Action &amp; Communication</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Data </a:t>
            </a:r>
            <a:r>
              <a:rPr kumimoji="0" lang="mr-IN" sz="2160" b="0" i="0" u="none" strike="noStrike" kern="1200" cap="none" spc="0" normalizeH="0" baseline="0" noProof="0" dirty="0">
                <a:ln>
                  <a:noFill/>
                </a:ln>
                <a:solidFill>
                  <a:srgbClr val="000000"/>
                </a:solidFill>
                <a:effectLst/>
                <a:uLnTx/>
                <a:uFillTx/>
                <a:latin typeface="Trebuchet MS"/>
                <a:ea typeface="+mn-ea"/>
                <a:cs typeface="+mn-cs"/>
              </a:rPr>
              <a:t>–</a:t>
            </a:r>
            <a:r>
              <a:rPr kumimoji="0" lang="en-US" sz="2160" b="0" i="0" u="none" strike="noStrike" kern="1200" cap="none" spc="0" normalizeH="0" baseline="0" noProof="0" dirty="0">
                <a:ln>
                  <a:noFill/>
                </a:ln>
                <a:solidFill>
                  <a:srgbClr val="000000"/>
                </a:solidFill>
                <a:effectLst/>
                <a:uLnTx/>
                <a:uFillTx/>
                <a:latin typeface="Trebuchet MS"/>
                <a:ea typeface="+mn-ea"/>
                <a:cs typeface="+mn-cs"/>
              </a:rPr>
              <a:t> Collection Plan, Collection Tool with Raw Data; Data Display</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Solutions </a:t>
            </a:r>
            <a:r>
              <a:rPr kumimoji="0" lang="mr-IN" sz="2160" b="0" i="0" u="none" strike="noStrike" kern="1200" cap="none" spc="0" normalizeH="0" baseline="0" noProof="0" dirty="0">
                <a:ln>
                  <a:noFill/>
                </a:ln>
                <a:solidFill>
                  <a:srgbClr val="000000"/>
                </a:solidFill>
                <a:effectLst/>
                <a:uLnTx/>
                <a:uFillTx/>
                <a:latin typeface="Trebuchet MS"/>
                <a:ea typeface="+mn-ea"/>
                <a:cs typeface="+mn-cs"/>
              </a:rPr>
              <a:t>–</a:t>
            </a:r>
            <a:r>
              <a:rPr kumimoji="0" lang="en-US" sz="2160" b="0" i="0" u="none" strike="noStrike" kern="1200" cap="none" spc="0" normalizeH="0" baseline="0" noProof="0" dirty="0">
                <a:ln>
                  <a:noFill/>
                </a:ln>
                <a:solidFill>
                  <a:srgbClr val="000000"/>
                </a:solidFill>
                <a:effectLst/>
                <a:uLnTx/>
                <a:uFillTx/>
                <a:latin typeface="Trebuchet MS"/>
                <a:ea typeface="+mn-ea"/>
                <a:cs typeface="+mn-cs"/>
              </a:rPr>
              <a:t> PDCAs</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Project History </a:t>
            </a:r>
            <a:r>
              <a:rPr kumimoji="0" lang="mr-IN" sz="2160" b="0" i="0" u="none" strike="noStrike" kern="1200" cap="none" spc="0" normalizeH="0" baseline="0" noProof="0" dirty="0">
                <a:ln>
                  <a:noFill/>
                </a:ln>
                <a:solidFill>
                  <a:srgbClr val="000000"/>
                </a:solidFill>
                <a:effectLst/>
                <a:uLnTx/>
                <a:uFillTx/>
                <a:latin typeface="Trebuchet MS"/>
                <a:ea typeface="+mn-ea"/>
                <a:cs typeface="+mn-cs"/>
              </a:rPr>
              <a:t>–</a:t>
            </a:r>
            <a:r>
              <a:rPr kumimoji="0" lang="en-US" sz="2160" b="0" i="0" u="none" strike="noStrike" kern="1200" cap="none" spc="0" normalizeH="0" baseline="0" noProof="0" dirty="0">
                <a:ln>
                  <a:noFill/>
                </a:ln>
                <a:solidFill>
                  <a:srgbClr val="000000"/>
                </a:solidFill>
                <a:effectLst/>
                <a:uLnTx/>
                <a:uFillTx/>
                <a:latin typeface="Trebuchet MS"/>
                <a:ea typeface="+mn-ea"/>
                <a:cs typeface="+mn-cs"/>
              </a:rPr>
              <a:t> Lessons learned</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Learning Board(flip charts, etc.)</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Meeting Facilitation</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Meeting Agenda</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Calendar of all Team Meetings, Learning Sessions, and Workshops </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B507C7D9-AD49-40EC-B215-C5550AF02A08}"/>
              </a:ext>
            </a:extLst>
          </p:cNvPr>
          <p:cNvSpPr txBox="1"/>
          <p:nvPr/>
        </p:nvSpPr>
        <p:spPr>
          <a:xfrm>
            <a:off x="4685213" y="5248112"/>
            <a:ext cx="2821573"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15-26</a:t>
            </a:r>
          </a:p>
        </p:txBody>
      </p:sp>
      <p:sp>
        <p:nvSpPr>
          <p:cNvPr id="7" name="Title 6">
            <a:extLst>
              <a:ext uri="{FF2B5EF4-FFF2-40B4-BE49-F238E27FC236}">
                <a16:creationId xmlns:a16="http://schemas.microsoft.com/office/drawing/2014/main" id="{8F207F56-64F9-41FE-A9A9-B08BE23729BE}"/>
              </a:ext>
            </a:extLst>
          </p:cNvPr>
          <p:cNvSpPr>
            <a:spLocks noGrp="1"/>
          </p:cNvSpPr>
          <p:nvPr>
            <p:ph type="ctrTitle"/>
          </p:nvPr>
        </p:nvSpPr>
        <p:spPr>
          <a:xfrm>
            <a:off x="4931235" y="776958"/>
            <a:ext cx="2481938" cy="563524"/>
          </a:xfrm>
        </p:spPr>
        <p:txBody>
          <a:bodyPr/>
          <a:lstStyle/>
          <a:p>
            <a:r>
              <a:rPr lang="en-US" dirty="0"/>
              <a:t>Deliverables</a:t>
            </a:r>
          </a:p>
        </p:txBody>
      </p:sp>
      <p:sp>
        <p:nvSpPr>
          <p:cNvPr id="2" name="Slide Number Placeholder 1">
            <a:extLst>
              <a:ext uri="{FF2B5EF4-FFF2-40B4-BE49-F238E27FC236}">
                <a16:creationId xmlns:a16="http://schemas.microsoft.com/office/drawing/2014/main" id="{4527CDEA-06BB-449A-826F-A80D10DC8C51}"/>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33</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11" name="Picture 10">
            <a:extLst>
              <a:ext uri="{FF2B5EF4-FFF2-40B4-BE49-F238E27FC236}">
                <a16:creationId xmlns:a16="http://schemas.microsoft.com/office/drawing/2014/main" id="{B0964A94-CD5A-475D-B295-9E0DFCFB75D0}"/>
              </a:ext>
            </a:extLst>
          </p:cNvPr>
          <p:cNvPicPr>
            <a:picLocks noChangeAspect="1"/>
          </p:cNvPicPr>
          <p:nvPr/>
        </p:nvPicPr>
        <p:blipFill>
          <a:blip r:embed="rId2"/>
          <a:stretch>
            <a:fillRect/>
          </a:stretch>
        </p:blipFill>
        <p:spPr>
          <a:xfrm>
            <a:off x="783672" y="6065202"/>
            <a:ext cx="604974" cy="592256"/>
          </a:xfrm>
          <a:prstGeom prst="rect">
            <a:avLst/>
          </a:prstGeom>
        </p:spPr>
      </p:pic>
      <p:sp>
        <p:nvSpPr>
          <p:cNvPr id="12" name="TextBox 11">
            <a:extLst>
              <a:ext uri="{FF2B5EF4-FFF2-40B4-BE49-F238E27FC236}">
                <a16:creationId xmlns:a16="http://schemas.microsoft.com/office/drawing/2014/main" id="{CA2110F0-3D6A-41D8-9A1B-2E1D8CF97D1F}"/>
              </a:ext>
            </a:extLst>
          </p:cNvPr>
          <p:cNvSpPr txBox="1"/>
          <p:nvPr/>
        </p:nvSpPr>
        <p:spPr>
          <a:xfrm>
            <a:off x="1388646" y="6405393"/>
            <a:ext cx="1261850" cy="276999"/>
          </a:xfrm>
          <a:prstGeom prst="rect">
            <a:avLst/>
          </a:prstGeom>
          <a:noFill/>
        </p:spPr>
        <p:txBody>
          <a:bodyPr wrap="square" rtlCol="0">
            <a:spAutoFit/>
          </a:bodyPr>
          <a:lstStyle/>
          <a:p>
            <a:r>
              <a:rPr lang="en-US" sz="1200" dirty="0"/>
              <a:t>LARC Workbook</a:t>
            </a:r>
          </a:p>
        </p:txBody>
      </p:sp>
      <p:sp>
        <p:nvSpPr>
          <p:cNvPr id="8" name="TextBox 7">
            <a:extLst>
              <a:ext uri="{FF2B5EF4-FFF2-40B4-BE49-F238E27FC236}">
                <a16:creationId xmlns:a16="http://schemas.microsoft.com/office/drawing/2014/main" id="{C119693A-E098-4DB7-B3AC-B8D2E6B230FB}"/>
              </a:ext>
            </a:extLst>
          </p:cNvPr>
          <p:cNvSpPr txBox="1"/>
          <p:nvPr/>
        </p:nvSpPr>
        <p:spPr>
          <a:xfrm>
            <a:off x="3483256" y="5612929"/>
            <a:ext cx="5124450" cy="276999"/>
          </a:xfrm>
          <a:prstGeom prst="rect">
            <a:avLst/>
          </a:prstGeom>
          <a:noFill/>
        </p:spPr>
        <p:txBody>
          <a:bodyPr wrap="square">
            <a:spAutoFit/>
          </a:bodyPr>
          <a:lstStyle/>
          <a:p>
            <a:r>
              <a:rPr lang="en-US" sz="1200" dirty="0">
                <a:solidFill>
                  <a:srgbClr val="00B0F0"/>
                </a:solidFill>
                <a:hlinkClick r:id="rId3">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B0F0"/>
              </a:solidFill>
            </a:endParaRPr>
          </a:p>
        </p:txBody>
      </p:sp>
    </p:spTree>
    <p:extLst>
      <p:ext uri="{BB962C8B-B14F-4D97-AF65-F5344CB8AC3E}">
        <p14:creationId xmlns:p14="http://schemas.microsoft.com/office/powerpoint/2010/main" val="3643462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ultidocument 3">
            <a:extLst>
              <a:ext uri="{FF2B5EF4-FFF2-40B4-BE49-F238E27FC236}">
                <a16:creationId xmlns:a16="http://schemas.microsoft.com/office/drawing/2014/main" id="{C44FE90C-6D69-43B9-ABA6-6EEBEE2AC61C}"/>
              </a:ext>
            </a:extLst>
          </p:cNvPr>
          <p:cNvSpPr/>
          <p:nvPr/>
        </p:nvSpPr>
        <p:spPr>
          <a:xfrm>
            <a:off x="861591" y="2971084"/>
            <a:ext cx="1709861" cy="1212947"/>
          </a:xfrm>
          <a:prstGeom prst="flowChartMultidocumen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Document 4">
            <a:extLst>
              <a:ext uri="{FF2B5EF4-FFF2-40B4-BE49-F238E27FC236}">
                <a16:creationId xmlns:a16="http://schemas.microsoft.com/office/drawing/2014/main" id="{E3DF3259-79F2-4B3D-A532-E6CFB97EDAB6}"/>
              </a:ext>
            </a:extLst>
          </p:cNvPr>
          <p:cNvSpPr/>
          <p:nvPr/>
        </p:nvSpPr>
        <p:spPr>
          <a:xfrm>
            <a:off x="4505938" y="1641236"/>
            <a:ext cx="914400" cy="612648"/>
          </a:xfrm>
          <a:prstGeom prst="flowChartDocumen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Document 5">
            <a:extLst>
              <a:ext uri="{FF2B5EF4-FFF2-40B4-BE49-F238E27FC236}">
                <a16:creationId xmlns:a16="http://schemas.microsoft.com/office/drawing/2014/main" id="{BD206D19-7536-409A-AD1D-05666711193C}"/>
              </a:ext>
            </a:extLst>
          </p:cNvPr>
          <p:cNvSpPr/>
          <p:nvPr/>
        </p:nvSpPr>
        <p:spPr>
          <a:xfrm>
            <a:off x="6096000" y="2384885"/>
            <a:ext cx="914400" cy="612648"/>
          </a:xfrm>
          <a:prstGeom prst="flowChartDocumen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Document 6">
            <a:extLst>
              <a:ext uri="{FF2B5EF4-FFF2-40B4-BE49-F238E27FC236}">
                <a16:creationId xmlns:a16="http://schemas.microsoft.com/office/drawing/2014/main" id="{8C1AF479-F112-45EB-AF37-69ADCE683D00}"/>
              </a:ext>
            </a:extLst>
          </p:cNvPr>
          <p:cNvSpPr/>
          <p:nvPr/>
        </p:nvSpPr>
        <p:spPr>
          <a:xfrm>
            <a:off x="7103158" y="3304682"/>
            <a:ext cx="914400" cy="612648"/>
          </a:xfrm>
          <a:prstGeom prst="flowChartDocumen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Document 7">
            <a:extLst>
              <a:ext uri="{FF2B5EF4-FFF2-40B4-BE49-F238E27FC236}">
                <a16:creationId xmlns:a16="http://schemas.microsoft.com/office/drawing/2014/main" id="{AB0D576C-E354-4A3B-9987-3DE080D1C891}"/>
              </a:ext>
            </a:extLst>
          </p:cNvPr>
          <p:cNvSpPr/>
          <p:nvPr/>
        </p:nvSpPr>
        <p:spPr>
          <a:xfrm>
            <a:off x="6124065" y="4262292"/>
            <a:ext cx="914400" cy="612648"/>
          </a:xfrm>
          <a:prstGeom prst="flowChartDocumen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Document 8">
            <a:extLst>
              <a:ext uri="{FF2B5EF4-FFF2-40B4-BE49-F238E27FC236}">
                <a16:creationId xmlns:a16="http://schemas.microsoft.com/office/drawing/2014/main" id="{7D93AC5F-FB58-4E02-9CF8-86E21B3C75CB}"/>
              </a:ext>
            </a:extLst>
          </p:cNvPr>
          <p:cNvSpPr/>
          <p:nvPr/>
        </p:nvSpPr>
        <p:spPr>
          <a:xfrm>
            <a:off x="4505938" y="5033910"/>
            <a:ext cx="914400" cy="612648"/>
          </a:xfrm>
          <a:prstGeom prst="flowChartDocumen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11" name="Straight Connector 10">
            <a:extLst>
              <a:ext uri="{FF2B5EF4-FFF2-40B4-BE49-F238E27FC236}">
                <a16:creationId xmlns:a16="http://schemas.microsoft.com/office/drawing/2014/main" id="{A27571D0-2105-4C3F-9E83-132DB16C124D}"/>
              </a:ext>
            </a:extLst>
          </p:cNvPr>
          <p:cNvCxnSpPr>
            <a:cxnSpLocks/>
            <a:stCxn id="6" idx="1"/>
          </p:cNvCxnSpPr>
          <p:nvPr/>
        </p:nvCxnSpPr>
        <p:spPr>
          <a:xfrm flipH="1">
            <a:off x="2571452" y="1947560"/>
            <a:ext cx="1934486" cy="1044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03140C-31CD-4F5F-B66C-9C0FDE337AC1}"/>
              </a:ext>
            </a:extLst>
          </p:cNvPr>
          <p:cNvCxnSpPr>
            <a:cxnSpLocks/>
            <a:endCxn id="7" idx="1"/>
          </p:cNvCxnSpPr>
          <p:nvPr/>
        </p:nvCxnSpPr>
        <p:spPr>
          <a:xfrm flipV="1">
            <a:off x="2571452" y="2691209"/>
            <a:ext cx="3524548" cy="606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90E7C47-5645-4EB4-9210-EA51EDEF86CA}"/>
              </a:ext>
            </a:extLst>
          </p:cNvPr>
          <p:cNvCxnSpPr>
            <a:cxnSpLocks/>
            <a:stCxn id="5" idx="3"/>
            <a:endCxn id="8" idx="1"/>
          </p:cNvCxnSpPr>
          <p:nvPr/>
        </p:nvCxnSpPr>
        <p:spPr>
          <a:xfrm>
            <a:off x="2571452" y="3577558"/>
            <a:ext cx="4531706" cy="33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2B4F5A-50EA-47C6-8443-30C7B995D766}"/>
              </a:ext>
            </a:extLst>
          </p:cNvPr>
          <p:cNvCxnSpPr>
            <a:cxnSpLocks/>
            <a:endCxn id="9" idx="1"/>
          </p:cNvCxnSpPr>
          <p:nvPr/>
        </p:nvCxnSpPr>
        <p:spPr>
          <a:xfrm>
            <a:off x="2611208" y="3793566"/>
            <a:ext cx="3512857" cy="775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20E55F-FAEE-40A7-9A26-C61D75AF8F42}"/>
              </a:ext>
            </a:extLst>
          </p:cNvPr>
          <p:cNvCxnSpPr/>
          <p:nvPr/>
        </p:nvCxnSpPr>
        <p:spPr>
          <a:xfrm>
            <a:off x="2372139" y="3956179"/>
            <a:ext cx="2133799" cy="1106082"/>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AC6C752-0EBF-4496-8A67-A976BEBA5D6D}"/>
              </a:ext>
            </a:extLst>
          </p:cNvPr>
          <p:cNvSpPr txBox="1"/>
          <p:nvPr/>
        </p:nvSpPr>
        <p:spPr>
          <a:xfrm>
            <a:off x="5420338" y="1653767"/>
            <a:ext cx="20672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Process Map / Table</a:t>
            </a:r>
          </a:p>
        </p:txBody>
      </p:sp>
      <p:sp>
        <p:nvSpPr>
          <p:cNvPr id="17" name="TextBox 16">
            <a:extLst>
              <a:ext uri="{FF2B5EF4-FFF2-40B4-BE49-F238E27FC236}">
                <a16:creationId xmlns:a16="http://schemas.microsoft.com/office/drawing/2014/main" id="{91C2B08E-81C8-4469-8C0B-E0C47C799AFB}"/>
              </a:ext>
            </a:extLst>
          </p:cNvPr>
          <p:cNvSpPr txBox="1"/>
          <p:nvPr/>
        </p:nvSpPr>
        <p:spPr>
          <a:xfrm>
            <a:off x="7044117" y="2295133"/>
            <a:ext cx="33082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Project Outline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Plans </a:t>
            </a:r>
            <a:r>
              <a:rPr kumimoji="0" lang="mr-IN" sz="1800" b="0" i="0" u="none" strike="noStrike" kern="1200" cap="none" spc="0" normalizeH="0" baseline="0" noProof="0" dirty="0">
                <a:ln>
                  <a:noFill/>
                </a:ln>
                <a:solidFill>
                  <a:srgbClr val="000000"/>
                </a:solidFill>
                <a:effectLst/>
                <a:uLnTx/>
                <a:uFillTx/>
                <a:latin typeface="Trebuchet MS"/>
                <a:ea typeface="+mn-ea"/>
                <a:cs typeface="+mn-cs"/>
              </a:rPr>
              <a:t>–</a:t>
            </a:r>
            <a:r>
              <a:rPr kumimoji="0" lang="en-US" sz="1800" b="0" i="0" u="none" strike="noStrike" kern="1200" cap="none" spc="0" normalizeH="0" baseline="0" noProof="0" dirty="0">
                <a:ln>
                  <a:noFill/>
                </a:ln>
                <a:solidFill>
                  <a:srgbClr val="000000"/>
                </a:solidFill>
                <a:effectLst/>
                <a:uLnTx/>
                <a:uFillTx/>
                <a:latin typeface="Trebuchet MS"/>
                <a:ea typeface="+mn-ea"/>
                <a:cs typeface="+mn-cs"/>
              </a:rPr>
              <a:t> Action &amp; Communication</a:t>
            </a:r>
          </a:p>
        </p:txBody>
      </p:sp>
      <p:sp>
        <p:nvSpPr>
          <p:cNvPr id="18" name="TextBox 17">
            <a:extLst>
              <a:ext uri="{FF2B5EF4-FFF2-40B4-BE49-F238E27FC236}">
                <a16:creationId xmlns:a16="http://schemas.microsoft.com/office/drawing/2014/main" id="{A4E100C5-F139-4DB4-BE96-71911DAD4C67}"/>
              </a:ext>
            </a:extLst>
          </p:cNvPr>
          <p:cNvSpPr txBox="1"/>
          <p:nvPr/>
        </p:nvSpPr>
        <p:spPr>
          <a:xfrm>
            <a:off x="8171327" y="3216064"/>
            <a:ext cx="30943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Data </a:t>
            </a:r>
            <a:r>
              <a:rPr kumimoji="0" lang="mr-IN" sz="1800" b="0" i="0" u="none" strike="noStrike" kern="1200" cap="none" spc="0" normalizeH="0" baseline="0" noProof="0" dirty="0">
                <a:ln>
                  <a:noFill/>
                </a:ln>
                <a:solidFill>
                  <a:srgbClr val="000000"/>
                </a:solidFill>
                <a:effectLst/>
                <a:uLnTx/>
                <a:uFillTx/>
                <a:latin typeface="Trebuchet MS"/>
                <a:ea typeface="+mn-ea"/>
                <a:cs typeface="+mn-cs"/>
              </a:rPr>
              <a:t>–</a:t>
            </a:r>
            <a:r>
              <a:rPr kumimoji="0" lang="en-US" sz="1800" b="0" i="0" u="none" strike="noStrike" kern="1200" cap="none" spc="0" normalizeH="0" baseline="0" noProof="0" dirty="0">
                <a:ln>
                  <a:noFill/>
                </a:ln>
                <a:solidFill>
                  <a:srgbClr val="000000"/>
                </a:solidFill>
                <a:effectLst/>
                <a:uLnTx/>
                <a:uFillTx/>
                <a:latin typeface="Trebuchet MS"/>
                <a:ea typeface="+mn-ea"/>
                <a:cs typeface="+mn-cs"/>
              </a:rPr>
              <a:t> Collection Plans, Logs with Raw Data; Display</a:t>
            </a:r>
          </a:p>
        </p:txBody>
      </p:sp>
      <p:sp>
        <p:nvSpPr>
          <p:cNvPr id="19" name="TextBox 18">
            <a:extLst>
              <a:ext uri="{FF2B5EF4-FFF2-40B4-BE49-F238E27FC236}">
                <a16:creationId xmlns:a16="http://schemas.microsoft.com/office/drawing/2014/main" id="{E8473A2A-D2A0-4F54-B576-B1CDCEBA9B16}"/>
              </a:ext>
            </a:extLst>
          </p:cNvPr>
          <p:cNvSpPr txBox="1"/>
          <p:nvPr/>
        </p:nvSpPr>
        <p:spPr>
          <a:xfrm>
            <a:off x="7103158" y="4310266"/>
            <a:ext cx="18790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Solutions </a:t>
            </a:r>
            <a:r>
              <a:rPr kumimoji="0" lang="mr-IN" sz="1800" b="0" i="0" u="none" strike="noStrike" kern="1200" cap="none" spc="0" normalizeH="0" baseline="0" noProof="0" dirty="0">
                <a:ln>
                  <a:noFill/>
                </a:ln>
                <a:solidFill>
                  <a:srgbClr val="000000"/>
                </a:solidFill>
                <a:effectLst/>
                <a:uLnTx/>
                <a:uFillTx/>
                <a:latin typeface="Trebuchet MS"/>
                <a:ea typeface="+mn-ea"/>
                <a:cs typeface="+mn-cs"/>
              </a:rPr>
              <a:t>–</a:t>
            </a:r>
            <a:r>
              <a:rPr kumimoji="0" lang="en-US" sz="1800" b="0" i="0" u="none" strike="noStrike" kern="1200" cap="none" spc="0" normalizeH="0" baseline="0" noProof="0" dirty="0">
                <a:ln>
                  <a:noFill/>
                </a:ln>
                <a:solidFill>
                  <a:srgbClr val="000000"/>
                </a:solidFill>
                <a:effectLst/>
                <a:uLnTx/>
                <a:uFillTx/>
                <a:latin typeface="Trebuchet MS"/>
                <a:ea typeface="+mn-ea"/>
                <a:cs typeface="+mn-cs"/>
              </a:rPr>
              <a:t> PDCAs</a:t>
            </a:r>
            <a:endParaRPr kumimoji="0" lang="en-US" sz="1800" b="0" i="0" u="none" strike="noStrike" kern="1200" cap="none" spc="0" normalizeH="0" baseline="0" noProof="0" dirty="0">
              <a:ln>
                <a:noFill/>
              </a:ln>
              <a:solidFill>
                <a:srgbClr val="FF0000"/>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43DBA90B-2852-4810-926E-63134C98F80C}"/>
              </a:ext>
            </a:extLst>
          </p:cNvPr>
          <p:cNvSpPr txBox="1"/>
          <p:nvPr/>
        </p:nvSpPr>
        <p:spPr>
          <a:xfrm>
            <a:off x="5420338" y="5120980"/>
            <a:ext cx="34473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Project History </a:t>
            </a:r>
            <a:r>
              <a:rPr kumimoji="0" lang="mr-IN" sz="1800" b="0" i="0" u="none" strike="noStrike" kern="1200" cap="none" spc="0" normalizeH="0" baseline="0" noProof="0" dirty="0">
                <a:ln>
                  <a:noFill/>
                </a:ln>
                <a:solidFill>
                  <a:srgbClr val="000000"/>
                </a:solidFill>
                <a:effectLst/>
                <a:uLnTx/>
                <a:uFillTx/>
                <a:latin typeface="Trebuchet MS"/>
                <a:ea typeface="+mn-ea"/>
                <a:cs typeface="+mn-cs"/>
              </a:rPr>
              <a:t>–</a:t>
            </a:r>
            <a:r>
              <a:rPr kumimoji="0" lang="en-US" sz="1800" b="0" i="0" u="none" strike="noStrike" kern="1200" cap="none" spc="0" normalizeH="0" baseline="0" noProof="0" dirty="0">
                <a:ln>
                  <a:noFill/>
                </a:ln>
                <a:solidFill>
                  <a:srgbClr val="000000"/>
                </a:solidFill>
                <a:effectLst/>
                <a:uLnTx/>
                <a:uFillTx/>
                <a:latin typeface="Trebuchet MS"/>
                <a:ea typeface="+mn-ea"/>
                <a:cs typeface="+mn-cs"/>
              </a:rPr>
              <a:t> Lessons Learned</a:t>
            </a:r>
          </a:p>
        </p:txBody>
      </p:sp>
      <p:sp>
        <p:nvSpPr>
          <p:cNvPr id="21" name="TextBox 20">
            <a:extLst>
              <a:ext uri="{FF2B5EF4-FFF2-40B4-BE49-F238E27FC236}">
                <a16:creationId xmlns:a16="http://schemas.microsoft.com/office/drawing/2014/main" id="{AC908F2D-C7BA-4724-9037-6513D3E744D7}"/>
              </a:ext>
            </a:extLst>
          </p:cNvPr>
          <p:cNvSpPr txBox="1"/>
          <p:nvPr/>
        </p:nvSpPr>
        <p:spPr>
          <a:xfrm>
            <a:off x="979637" y="5261985"/>
            <a:ext cx="2591919"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18</a:t>
            </a:r>
          </a:p>
        </p:txBody>
      </p:sp>
      <p:sp>
        <p:nvSpPr>
          <p:cNvPr id="22" name="Title 21">
            <a:extLst>
              <a:ext uri="{FF2B5EF4-FFF2-40B4-BE49-F238E27FC236}">
                <a16:creationId xmlns:a16="http://schemas.microsoft.com/office/drawing/2014/main" id="{CBC28AAE-9795-44FD-B38A-E6F78D2679B3}"/>
              </a:ext>
            </a:extLst>
          </p:cNvPr>
          <p:cNvSpPr>
            <a:spLocks noGrp="1"/>
          </p:cNvSpPr>
          <p:nvPr>
            <p:ph type="ctrTitle"/>
          </p:nvPr>
        </p:nvSpPr>
        <p:spPr>
          <a:xfrm>
            <a:off x="914405" y="914406"/>
            <a:ext cx="2895596" cy="563524"/>
          </a:xfrm>
        </p:spPr>
        <p:txBody>
          <a:bodyPr>
            <a:noAutofit/>
          </a:bodyPr>
          <a:lstStyle/>
          <a:p>
            <a:r>
              <a:rPr lang="en-US" dirty="0"/>
              <a:t>Project Folder</a:t>
            </a:r>
          </a:p>
        </p:txBody>
      </p:sp>
      <p:sp>
        <p:nvSpPr>
          <p:cNvPr id="2" name="Slide Number Placeholder 1">
            <a:extLst>
              <a:ext uri="{FF2B5EF4-FFF2-40B4-BE49-F238E27FC236}">
                <a16:creationId xmlns:a16="http://schemas.microsoft.com/office/drawing/2014/main" id="{98C0EB3C-70B0-441E-B136-8DDBE0CF0012}"/>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34</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
        <p:nvSpPr>
          <p:cNvPr id="34" name="TextBox 33">
            <a:extLst>
              <a:ext uri="{FF2B5EF4-FFF2-40B4-BE49-F238E27FC236}">
                <a16:creationId xmlns:a16="http://schemas.microsoft.com/office/drawing/2014/main" id="{009D11B4-E442-4CD8-B96E-6EB9F40F6100}"/>
              </a:ext>
            </a:extLst>
          </p:cNvPr>
          <p:cNvSpPr txBox="1"/>
          <p:nvPr/>
        </p:nvSpPr>
        <p:spPr>
          <a:xfrm>
            <a:off x="4818682" y="914852"/>
            <a:ext cx="67052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Trebuchet MS"/>
                <a:ea typeface="+mn-ea"/>
                <a:cs typeface="+mn-cs"/>
              </a:rPr>
              <a:t>The Central Repository of Project Knowledge</a:t>
            </a:r>
          </a:p>
        </p:txBody>
      </p:sp>
      <p:pic>
        <p:nvPicPr>
          <p:cNvPr id="24" name="Picture 23">
            <a:extLst>
              <a:ext uri="{FF2B5EF4-FFF2-40B4-BE49-F238E27FC236}">
                <a16:creationId xmlns:a16="http://schemas.microsoft.com/office/drawing/2014/main" id="{08FBA4B8-82A2-45FC-B1F2-EE44EDC9066D}"/>
              </a:ext>
            </a:extLst>
          </p:cNvPr>
          <p:cNvPicPr>
            <a:picLocks noChangeAspect="1"/>
          </p:cNvPicPr>
          <p:nvPr/>
        </p:nvPicPr>
        <p:blipFill>
          <a:blip r:embed="rId2"/>
          <a:stretch>
            <a:fillRect/>
          </a:stretch>
        </p:blipFill>
        <p:spPr>
          <a:xfrm>
            <a:off x="876133" y="6065203"/>
            <a:ext cx="604974" cy="592256"/>
          </a:xfrm>
          <a:prstGeom prst="rect">
            <a:avLst/>
          </a:prstGeom>
        </p:spPr>
      </p:pic>
      <p:sp>
        <p:nvSpPr>
          <p:cNvPr id="25" name="TextBox 24">
            <a:extLst>
              <a:ext uri="{FF2B5EF4-FFF2-40B4-BE49-F238E27FC236}">
                <a16:creationId xmlns:a16="http://schemas.microsoft.com/office/drawing/2014/main" id="{1CD769EA-72E3-46FB-9407-6EF26AB98529}"/>
              </a:ext>
            </a:extLst>
          </p:cNvPr>
          <p:cNvSpPr txBox="1"/>
          <p:nvPr/>
        </p:nvSpPr>
        <p:spPr>
          <a:xfrm>
            <a:off x="1481107" y="6405394"/>
            <a:ext cx="1261850" cy="276999"/>
          </a:xfrm>
          <a:prstGeom prst="rect">
            <a:avLst/>
          </a:prstGeom>
          <a:noFill/>
        </p:spPr>
        <p:txBody>
          <a:bodyPr wrap="square" rtlCol="0">
            <a:spAutoFit/>
          </a:bodyPr>
          <a:lstStyle/>
          <a:p>
            <a:r>
              <a:rPr lang="en-US" sz="1200" dirty="0"/>
              <a:t>LARC Workbook</a:t>
            </a:r>
          </a:p>
        </p:txBody>
      </p:sp>
      <p:sp>
        <p:nvSpPr>
          <p:cNvPr id="26" name="TextBox 25">
            <a:extLst>
              <a:ext uri="{FF2B5EF4-FFF2-40B4-BE49-F238E27FC236}">
                <a16:creationId xmlns:a16="http://schemas.microsoft.com/office/drawing/2014/main" id="{45D81BF2-6253-4B58-914B-F7BDD98DDC5B}"/>
              </a:ext>
            </a:extLst>
          </p:cNvPr>
          <p:cNvSpPr txBox="1"/>
          <p:nvPr/>
        </p:nvSpPr>
        <p:spPr>
          <a:xfrm>
            <a:off x="859855" y="5655538"/>
            <a:ext cx="5124450" cy="276999"/>
          </a:xfrm>
          <a:prstGeom prst="rect">
            <a:avLst/>
          </a:prstGeom>
          <a:noFill/>
        </p:spPr>
        <p:txBody>
          <a:bodyPr wrap="square">
            <a:spAutoFit/>
          </a:bodyPr>
          <a:lstStyle/>
          <a:p>
            <a:r>
              <a:rPr lang="en-US" sz="1200" dirty="0">
                <a:solidFill>
                  <a:srgbClr val="00B0F0"/>
                </a:solidFill>
                <a:hlinkClick r:id="rId3">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B0F0"/>
              </a:solidFill>
            </a:endParaRPr>
          </a:p>
        </p:txBody>
      </p:sp>
    </p:spTree>
    <p:extLst>
      <p:ext uri="{BB962C8B-B14F-4D97-AF65-F5344CB8AC3E}">
        <p14:creationId xmlns:p14="http://schemas.microsoft.com/office/powerpoint/2010/main" val="1996408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4BE906-F615-46BB-8BA6-450FAE283F47}"/>
              </a:ext>
            </a:extLst>
          </p:cNvPr>
          <p:cNvPicPr>
            <a:picLocks noChangeAspect="1"/>
          </p:cNvPicPr>
          <p:nvPr/>
        </p:nvPicPr>
        <p:blipFill>
          <a:blip r:embed="rId2"/>
          <a:stretch>
            <a:fillRect/>
          </a:stretch>
        </p:blipFill>
        <p:spPr>
          <a:xfrm>
            <a:off x="3552411" y="1291853"/>
            <a:ext cx="5087178" cy="3815384"/>
          </a:xfrm>
          <a:prstGeom prst="rect">
            <a:avLst/>
          </a:prstGeom>
        </p:spPr>
      </p:pic>
      <p:sp>
        <p:nvSpPr>
          <p:cNvPr id="6" name="TextBox 5">
            <a:extLst>
              <a:ext uri="{FF2B5EF4-FFF2-40B4-BE49-F238E27FC236}">
                <a16:creationId xmlns:a16="http://schemas.microsoft.com/office/drawing/2014/main" id="{28FF5101-955E-4098-BB02-DAA4C8DB0FDA}"/>
              </a:ext>
            </a:extLst>
          </p:cNvPr>
          <p:cNvSpPr txBox="1"/>
          <p:nvPr/>
        </p:nvSpPr>
        <p:spPr>
          <a:xfrm>
            <a:off x="4671235" y="5284546"/>
            <a:ext cx="2849527"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16-17</a:t>
            </a:r>
          </a:p>
        </p:txBody>
      </p:sp>
      <p:sp>
        <p:nvSpPr>
          <p:cNvPr id="7" name="Title 6">
            <a:extLst>
              <a:ext uri="{FF2B5EF4-FFF2-40B4-BE49-F238E27FC236}">
                <a16:creationId xmlns:a16="http://schemas.microsoft.com/office/drawing/2014/main" id="{052A947F-1BDC-4ADE-855D-FDB7DE0ABB1F}"/>
              </a:ext>
            </a:extLst>
          </p:cNvPr>
          <p:cNvSpPr>
            <a:spLocks noGrp="1"/>
          </p:cNvSpPr>
          <p:nvPr>
            <p:ph type="ctrTitle"/>
          </p:nvPr>
        </p:nvSpPr>
        <p:spPr>
          <a:xfrm>
            <a:off x="4537167" y="728329"/>
            <a:ext cx="3117665" cy="563524"/>
          </a:xfrm>
        </p:spPr>
        <p:txBody>
          <a:bodyPr>
            <a:normAutofit fontScale="90000"/>
          </a:bodyPr>
          <a:lstStyle/>
          <a:p>
            <a:r>
              <a:rPr lang="en-US" sz="3600" dirty="0"/>
              <a:t>Learning Board</a:t>
            </a:r>
            <a:br>
              <a:rPr lang="en-US" dirty="0"/>
            </a:br>
            <a:endParaRPr lang="en-US" dirty="0"/>
          </a:p>
        </p:txBody>
      </p:sp>
      <p:sp>
        <p:nvSpPr>
          <p:cNvPr id="2" name="Slide Number Placeholder 1">
            <a:extLst>
              <a:ext uri="{FF2B5EF4-FFF2-40B4-BE49-F238E27FC236}">
                <a16:creationId xmlns:a16="http://schemas.microsoft.com/office/drawing/2014/main" id="{0048F986-DAA9-427C-BE23-D0C566537F5E}"/>
              </a:ext>
            </a:extLst>
          </p:cNvPr>
          <p:cNvSpPr>
            <a:spLocks noGrp="1"/>
          </p:cNvSpPr>
          <p:nvPr>
            <p:ph type="sldNum" sz="quarter" idx="12"/>
          </p:nvPr>
        </p:nvSpPr>
        <p:spPr>
          <a:xfrm>
            <a:off x="9037673" y="6152642"/>
            <a:ext cx="2743200" cy="365125"/>
          </a:xfrm>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35</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9" name="Picture 8">
            <a:extLst>
              <a:ext uri="{FF2B5EF4-FFF2-40B4-BE49-F238E27FC236}">
                <a16:creationId xmlns:a16="http://schemas.microsoft.com/office/drawing/2014/main" id="{FB076B4B-DC84-4FE6-8A27-A27F3E313473}"/>
              </a:ext>
            </a:extLst>
          </p:cNvPr>
          <p:cNvPicPr>
            <a:picLocks noChangeAspect="1"/>
          </p:cNvPicPr>
          <p:nvPr/>
        </p:nvPicPr>
        <p:blipFill>
          <a:blip r:embed="rId3"/>
          <a:stretch>
            <a:fillRect/>
          </a:stretch>
        </p:blipFill>
        <p:spPr>
          <a:xfrm>
            <a:off x="783672" y="6152642"/>
            <a:ext cx="604974" cy="592256"/>
          </a:xfrm>
          <a:prstGeom prst="rect">
            <a:avLst/>
          </a:prstGeom>
        </p:spPr>
      </p:pic>
      <p:sp>
        <p:nvSpPr>
          <p:cNvPr id="10" name="TextBox 9">
            <a:extLst>
              <a:ext uri="{FF2B5EF4-FFF2-40B4-BE49-F238E27FC236}">
                <a16:creationId xmlns:a16="http://schemas.microsoft.com/office/drawing/2014/main" id="{DED99D33-4B0D-4E06-B438-D7B50FDBB3BB}"/>
              </a:ext>
            </a:extLst>
          </p:cNvPr>
          <p:cNvSpPr txBox="1"/>
          <p:nvPr/>
        </p:nvSpPr>
        <p:spPr>
          <a:xfrm>
            <a:off x="1388646" y="6492833"/>
            <a:ext cx="1261850" cy="276999"/>
          </a:xfrm>
          <a:prstGeom prst="rect">
            <a:avLst/>
          </a:prstGeom>
          <a:noFill/>
        </p:spPr>
        <p:txBody>
          <a:bodyPr wrap="square" rtlCol="0">
            <a:spAutoFit/>
          </a:bodyPr>
          <a:lstStyle/>
          <a:p>
            <a:r>
              <a:rPr lang="en-US" sz="1200" dirty="0"/>
              <a:t>LARC Workbook</a:t>
            </a:r>
          </a:p>
        </p:txBody>
      </p:sp>
      <p:sp>
        <p:nvSpPr>
          <p:cNvPr id="8" name="TextBox 7">
            <a:extLst>
              <a:ext uri="{FF2B5EF4-FFF2-40B4-BE49-F238E27FC236}">
                <a16:creationId xmlns:a16="http://schemas.microsoft.com/office/drawing/2014/main" id="{15FBCAED-903E-47E3-9801-B90BD125E963}"/>
              </a:ext>
            </a:extLst>
          </p:cNvPr>
          <p:cNvSpPr txBox="1"/>
          <p:nvPr/>
        </p:nvSpPr>
        <p:spPr>
          <a:xfrm>
            <a:off x="3644465" y="5653878"/>
            <a:ext cx="5124450" cy="276999"/>
          </a:xfrm>
          <a:prstGeom prst="rect">
            <a:avLst/>
          </a:prstGeom>
          <a:noFill/>
        </p:spPr>
        <p:txBody>
          <a:bodyPr wrap="square">
            <a:spAutoFit/>
          </a:bodyPr>
          <a:lstStyle/>
          <a:p>
            <a:r>
              <a:rPr lang="en-US" sz="1200" dirty="0">
                <a:solidFill>
                  <a:srgbClr val="00B0F0"/>
                </a:solidFill>
                <a:hlinkClick r:id="rId4">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B0F0"/>
              </a:solidFill>
            </a:endParaRPr>
          </a:p>
        </p:txBody>
      </p:sp>
    </p:spTree>
    <p:extLst>
      <p:ext uri="{BB962C8B-B14F-4D97-AF65-F5344CB8AC3E}">
        <p14:creationId xmlns:p14="http://schemas.microsoft.com/office/powerpoint/2010/main" val="4236759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9153BFA3-B587-4F41-B1CF-BB5DBEF84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369" y="1456333"/>
            <a:ext cx="4312462" cy="4312462"/>
          </a:xfrm>
          <a:prstGeom prst="rect">
            <a:avLst/>
          </a:prstGeom>
          <a:ln>
            <a:solidFill>
              <a:srgbClr val="003296"/>
            </a:solidFill>
          </a:ln>
        </p:spPr>
      </p:pic>
      <p:sp>
        <p:nvSpPr>
          <p:cNvPr id="5" name="TextBox 4">
            <a:extLst>
              <a:ext uri="{FF2B5EF4-FFF2-40B4-BE49-F238E27FC236}">
                <a16:creationId xmlns:a16="http://schemas.microsoft.com/office/drawing/2014/main" id="{7C08B6D9-F63F-485C-AB35-A20BE744910F}"/>
              </a:ext>
            </a:extLst>
          </p:cNvPr>
          <p:cNvSpPr txBox="1"/>
          <p:nvPr/>
        </p:nvSpPr>
        <p:spPr>
          <a:xfrm>
            <a:off x="6370672" y="1899868"/>
            <a:ext cx="410817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Two sides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Learning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Trebuchet MS"/>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Project</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Just Do It</a:t>
            </a:r>
          </a:p>
        </p:txBody>
      </p:sp>
      <p:sp>
        <p:nvSpPr>
          <p:cNvPr id="8" name="Title 7">
            <a:extLst>
              <a:ext uri="{FF2B5EF4-FFF2-40B4-BE49-F238E27FC236}">
                <a16:creationId xmlns:a16="http://schemas.microsoft.com/office/drawing/2014/main" id="{97A27299-9036-4476-9932-134D758FC934}"/>
              </a:ext>
            </a:extLst>
          </p:cNvPr>
          <p:cNvSpPr>
            <a:spLocks noGrp="1"/>
          </p:cNvSpPr>
          <p:nvPr>
            <p:ph type="ctrTitle"/>
          </p:nvPr>
        </p:nvSpPr>
        <p:spPr>
          <a:xfrm>
            <a:off x="4249785" y="803370"/>
            <a:ext cx="3692430" cy="563524"/>
          </a:xfrm>
        </p:spPr>
        <p:txBody>
          <a:bodyPr/>
          <a:lstStyle/>
          <a:p>
            <a:r>
              <a:rPr lang="en-US" dirty="0"/>
              <a:t>Project – Just Do It</a:t>
            </a:r>
          </a:p>
        </p:txBody>
      </p:sp>
      <p:sp>
        <p:nvSpPr>
          <p:cNvPr id="2" name="Slide Number Placeholder 1">
            <a:extLst>
              <a:ext uri="{FF2B5EF4-FFF2-40B4-BE49-F238E27FC236}">
                <a16:creationId xmlns:a16="http://schemas.microsoft.com/office/drawing/2014/main" id="{FD13BE8C-6EB1-46AF-BE7B-B3C7CFDA22F1}"/>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36</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6" name="Picture 5">
            <a:extLst>
              <a:ext uri="{FF2B5EF4-FFF2-40B4-BE49-F238E27FC236}">
                <a16:creationId xmlns:a16="http://schemas.microsoft.com/office/drawing/2014/main" id="{2E49B091-B31E-4044-BAA6-83435EF6683B}"/>
              </a:ext>
            </a:extLst>
          </p:cNvPr>
          <p:cNvPicPr>
            <a:picLocks noChangeAspect="1"/>
          </p:cNvPicPr>
          <p:nvPr/>
        </p:nvPicPr>
        <p:blipFill>
          <a:blip r:embed="rId3"/>
          <a:stretch>
            <a:fillRect/>
          </a:stretch>
        </p:blipFill>
        <p:spPr>
          <a:xfrm>
            <a:off x="914395" y="6065202"/>
            <a:ext cx="604974" cy="592256"/>
          </a:xfrm>
          <a:prstGeom prst="rect">
            <a:avLst/>
          </a:prstGeom>
        </p:spPr>
      </p:pic>
      <p:sp>
        <p:nvSpPr>
          <p:cNvPr id="7" name="TextBox 6">
            <a:extLst>
              <a:ext uri="{FF2B5EF4-FFF2-40B4-BE49-F238E27FC236}">
                <a16:creationId xmlns:a16="http://schemas.microsoft.com/office/drawing/2014/main" id="{D97986B1-813F-41D2-8CB2-9029C566B70C}"/>
              </a:ext>
            </a:extLst>
          </p:cNvPr>
          <p:cNvSpPr txBox="1"/>
          <p:nvPr/>
        </p:nvSpPr>
        <p:spPr>
          <a:xfrm>
            <a:off x="1519369"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693553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a:extLst>
              <a:ext uri="{FF2B5EF4-FFF2-40B4-BE49-F238E27FC236}">
                <a16:creationId xmlns:a16="http://schemas.microsoft.com/office/drawing/2014/main" id="{0750CF7A-8842-4A32-B86C-E190C2FEBD5C}"/>
              </a:ext>
            </a:extLst>
          </p:cNvPr>
          <p:cNvGraphicFramePr>
            <a:graphicFrameLocks/>
          </p:cNvGraphicFramePr>
          <p:nvPr>
            <p:extLst>
              <p:ext uri="{D42A27DB-BD31-4B8C-83A1-F6EECF244321}">
                <p14:modId xmlns:p14="http://schemas.microsoft.com/office/powerpoint/2010/main" val="736180462"/>
              </p:ext>
            </p:extLst>
          </p:nvPr>
        </p:nvGraphicFramePr>
        <p:xfrm>
          <a:off x="1491342" y="870857"/>
          <a:ext cx="8801522" cy="4863135"/>
        </p:xfrm>
        <a:graphic>
          <a:graphicData uri="http://schemas.openxmlformats.org/drawingml/2006/table">
            <a:tbl>
              <a:tblPr firstRow="1" bandRow="1">
                <a:tableStyleId>{93296810-A885-4BE3-A3E7-6D5BEEA58F35}</a:tableStyleId>
              </a:tblPr>
              <a:tblGrid>
                <a:gridCol w="2172902">
                  <a:extLst>
                    <a:ext uri="{9D8B030D-6E8A-4147-A177-3AD203B41FA5}">
                      <a16:colId xmlns:a16="http://schemas.microsoft.com/office/drawing/2014/main" val="20000"/>
                    </a:ext>
                  </a:extLst>
                </a:gridCol>
                <a:gridCol w="2632686">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1602388">
                  <a:extLst>
                    <a:ext uri="{9D8B030D-6E8A-4147-A177-3AD203B41FA5}">
                      <a16:colId xmlns:a16="http://schemas.microsoft.com/office/drawing/2014/main" val="20003"/>
                    </a:ext>
                  </a:extLst>
                </a:gridCol>
                <a:gridCol w="1114876">
                  <a:extLst>
                    <a:ext uri="{9D8B030D-6E8A-4147-A177-3AD203B41FA5}">
                      <a16:colId xmlns:a16="http://schemas.microsoft.com/office/drawing/2014/main" val="20004"/>
                    </a:ext>
                  </a:extLst>
                </a:gridCol>
                <a:gridCol w="1070390">
                  <a:extLst>
                    <a:ext uri="{9D8B030D-6E8A-4147-A177-3AD203B41FA5}">
                      <a16:colId xmlns:a16="http://schemas.microsoft.com/office/drawing/2014/main" val="20005"/>
                    </a:ext>
                  </a:extLst>
                </a:gridCol>
              </a:tblGrid>
              <a:tr h="494764">
                <a:tc gridSpan="6">
                  <a:txBody>
                    <a:bodyPr/>
                    <a:lstStyle/>
                    <a:p>
                      <a:pPr algn="ctr"/>
                      <a:r>
                        <a:rPr lang="en-US" dirty="0"/>
                        <a:t>LEARNING BOARD</a:t>
                      </a:r>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34414">
                <a:tc gridSpan="2">
                  <a:txBody>
                    <a:bodyPr/>
                    <a:lstStyle/>
                    <a:p>
                      <a:pPr algn="ctr"/>
                      <a:r>
                        <a:rPr lang="en-US" b="1" dirty="0"/>
                        <a:t>PROJECT</a:t>
                      </a:r>
                    </a:p>
                  </a:txBody>
                  <a:tcPr/>
                </a:tc>
                <a:tc hMerge="1">
                  <a:txBody>
                    <a:bodyPr/>
                    <a:lstStyle/>
                    <a:p>
                      <a:endParaRPr lang="en-US" dirty="0"/>
                    </a:p>
                  </a:txBody>
                  <a:tcPr/>
                </a:tc>
                <a:tc rowSpan="3">
                  <a:txBody>
                    <a:bodyPr/>
                    <a:lstStyle/>
                    <a:p>
                      <a:endParaRPr lang="en-US" dirty="0"/>
                    </a:p>
                  </a:txBody>
                  <a:tcPr>
                    <a:solidFill>
                      <a:schemeClr val="accent6"/>
                    </a:solidFill>
                  </a:tcPr>
                </a:tc>
                <a:tc gridSpan="3">
                  <a:txBody>
                    <a:bodyPr/>
                    <a:lstStyle/>
                    <a:p>
                      <a:pPr algn="ctr"/>
                      <a:r>
                        <a:rPr lang="en-US" b="1" dirty="0"/>
                        <a:t>JUST</a:t>
                      </a:r>
                      <a:r>
                        <a:rPr lang="en-US" b="1" baseline="0" dirty="0"/>
                        <a:t> DO IT</a:t>
                      </a:r>
                      <a:endParaRPr lang="en-US"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550257">
                <a:tc>
                  <a:txBody>
                    <a:bodyPr/>
                    <a:lstStyle/>
                    <a:p>
                      <a:pPr algn="ctr"/>
                      <a:r>
                        <a:rPr lang="en-US" sz="2000" b="1" dirty="0"/>
                        <a:t>Aim / Metric</a:t>
                      </a:r>
                    </a:p>
                  </a:txBody>
                  <a:tcPr/>
                </a:tc>
                <a:tc>
                  <a:txBody>
                    <a:bodyPr/>
                    <a:lstStyle/>
                    <a:p>
                      <a:pPr algn="ctr"/>
                      <a:r>
                        <a:rPr lang="en-US" sz="2000" b="1" dirty="0"/>
                        <a:t>Changes</a:t>
                      </a:r>
                    </a:p>
                  </a:txBody>
                  <a:tcPr/>
                </a:tc>
                <a:tc vMerge="1">
                  <a:txBody>
                    <a:bodyPr/>
                    <a:lstStyle/>
                    <a:p>
                      <a:endParaRPr lang="en-US" dirty="0"/>
                    </a:p>
                  </a:txBody>
                  <a:tcPr>
                    <a:solidFill>
                      <a:schemeClr val="accent6"/>
                    </a:solidFill>
                  </a:tcPr>
                </a:tc>
                <a:tc>
                  <a:txBody>
                    <a:bodyPr/>
                    <a:lstStyle/>
                    <a:p>
                      <a:pPr algn="ctr"/>
                      <a:r>
                        <a:rPr lang="en-US" sz="1600" b="1" dirty="0"/>
                        <a:t>Identified Opportunities</a:t>
                      </a:r>
                    </a:p>
                  </a:txBody>
                  <a:tcPr/>
                </a:tc>
                <a:tc>
                  <a:txBody>
                    <a:bodyPr/>
                    <a:lstStyle/>
                    <a:p>
                      <a:pPr algn="ctr"/>
                      <a:r>
                        <a:rPr lang="en-US" sz="1600" b="1" dirty="0"/>
                        <a:t>Actions</a:t>
                      </a:r>
                    </a:p>
                  </a:txBody>
                  <a:tcPr/>
                </a:tc>
                <a:tc>
                  <a:txBody>
                    <a:bodyPr/>
                    <a:lstStyle/>
                    <a:p>
                      <a:pPr algn="ctr"/>
                      <a:r>
                        <a:rPr lang="en-US" sz="1600" b="1" dirty="0"/>
                        <a:t>Resolved</a:t>
                      </a:r>
                    </a:p>
                  </a:txBody>
                  <a:tcPr/>
                </a:tc>
                <a:extLst>
                  <a:ext uri="{0D108BD9-81ED-4DB2-BD59-A6C34878D82A}">
                    <a16:rowId xmlns:a16="http://schemas.microsoft.com/office/drawing/2014/main" val="10002"/>
                  </a:ext>
                </a:extLst>
              </a:tr>
              <a:tr h="3332051">
                <a:tc>
                  <a:txBody>
                    <a:bodyPr/>
                    <a:lstStyle/>
                    <a:p>
                      <a:pPr algn="ctr"/>
                      <a:endParaRPr lang="en-US" sz="2000" b="1" dirty="0"/>
                    </a:p>
                  </a:txBody>
                  <a:tcPr/>
                </a:tc>
                <a:tc>
                  <a:txBody>
                    <a:bodyPr/>
                    <a:lstStyle/>
                    <a:p>
                      <a:pPr algn="ctr"/>
                      <a:endParaRPr lang="en-US" sz="2000" b="1" dirty="0"/>
                    </a:p>
                  </a:txBody>
                  <a:tcPr/>
                </a:tc>
                <a:tc vMerge="1">
                  <a:txBody>
                    <a:bodyPr/>
                    <a:lstStyle/>
                    <a:p>
                      <a:endParaRPr lang="en-US"/>
                    </a:p>
                  </a:txBody>
                  <a:tcPr/>
                </a:tc>
                <a:tc>
                  <a:txBody>
                    <a:bodyPr/>
                    <a:lstStyle/>
                    <a:p>
                      <a:pPr algn="ctr"/>
                      <a:endParaRPr lang="en-US" sz="1600" b="1" dirty="0"/>
                    </a:p>
                  </a:txBody>
                  <a:tcPr/>
                </a:tc>
                <a:tc>
                  <a:txBody>
                    <a:bodyPr/>
                    <a:lstStyle/>
                    <a:p>
                      <a:pPr algn="ctr"/>
                      <a:endParaRPr lang="en-US" sz="1600" b="1" dirty="0"/>
                    </a:p>
                  </a:txBody>
                  <a:tcPr/>
                </a:tc>
                <a:tc>
                  <a:txBody>
                    <a:bodyPr/>
                    <a:lstStyle/>
                    <a:p>
                      <a:pPr algn="ctr"/>
                      <a:endParaRPr lang="en-US" sz="1600" b="1" dirty="0"/>
                    </a:p>
                  </a:txBody>
                  <a:tcPr/>
                </a:tc>
                <a:extLst>
                  <a:ext uri="{0D108BD9-81ED-4DB2-BD59-A6C34878D82A}">
                    <a16:rowId xmlns:a16="http://schemas.microsoft.com/office/drawing/2014/main" val="2217205248"/>
                  </a:ext>
                </a:extLst>
              </a:tr>
            </a:tbl>
          </a:graphicData>
        </a:graphic>
      </p:graphicFrame>
      <p:sp>
        <p:nvSpPr>
          <p:cNvPr id="5" name="Vertical Scroll 2">
            <a:extLst>
              <a:ext uri="{FF2B5EF4-FFF2-40B4-BE49-F238E27FC236}">
                <a16:creationId xmlns:a16="http://schemas.microsoft.com/office/drawing/2014/main" id="{A0C576BE-28C1-407D-AFE5-C194A00EC206}"/>
              </a:ext>
            </a:extLst>
          </p:cNvPr>
          <p:cNvSpPr/>
          <p:nvPr/>
        </p:nvSpPr>
        <p:spPr>
          <a:xfrm>
            <a:off x="10700658" y="870857"/>
            <a:ext cx="1033272" cy="1143000"/>
          </a:xfrm>
          <a:prstGeom prst="verticalScroll">
            <a:avLst/>
          </a:prstGeom>
          <a:solidFill>
            <a:schemeClr val="accent2"/>
          </a:solidFill>
          <a:ln>
            <a:solidFill>
              <a:schemeClr val="accent2"/>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Slide Number Placeholder 1">
            <a:extLst>
              <a:ext uri="{FF2B5EF4-FFF2-40B4-BE49-F238E27FC236}">
                <a16:creationId xmlns:a16="http://schemas.microsoft.com/office/drawing/2014/main" id="{A3A33A23-E9E7-47BB-853F-4536AB430D96}"/>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37</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6" name="Picture 5">
            <a:extLst>
              <a:ext uri="{FF2B5EF4-FFF2-40B4-BE49-F238E27FC236}">
                <a16:creationId xmlns:a16="http://schemas.microsoft.com/office/drawing/2014/main" id="{23539714-817D-4AC2-BFC0-88CC5A7ADC08}"/>
              </a:ext>
            </a:extLst>
          </p:cNvPr>
          <p:cNvPicPr>
            <a:picLocks noChangeAspect="1"/>
          </p:cNvPicPr>
          <p:nvPr/>
        </p:nvPicPr>
        <p:blipFill>
          <a:blip r:embed="rId2"/>
          <a:stretch>
            <a:fillRect/>
          </a:stretch>
        </p:blipFill>
        <p:spPr>
          <a:xfrm>
            <a:off x="794558" y="6065202"/>
            <a:ext cx="604974" cy="592256"/>
          </a:xfrm>
          <a:prstGeom prst="rect">
            <a:avLst/>
          </a:prstGeom>
        </p:spPr>
      </p:pic>
      <p:sp>
        <p:nvSpPr>
          <p:cNvPr id="7" name="TextBox 6">
            <a:extLst>
              <a:ext uri="{FF2B5EF4-FFF2-40B4-BE49-F238E27FC236}">
                <a16:creationId xmlns:a16="http://schemas.microsoft.com/office/drawing/2014/main" id="{94897F41-0451-4811-B681-A89B1D802D19}"/>
              </a:ext>
            </a:extLst>
          </p:cNvPr>
          <p:cNvSpPr txBox="1"/>
          <p:nvPr/>
        </p:nvSpPr>
        <p:spPr>
          <a:xfrm>
            <a:off x="1399532"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542073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A33A23-E9E7-47BB-853F-4536AB430D96}"/>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38</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4" name="Group 3">
            <a:extLst>
              <a:ext uri="{FF2B5EF4-FFF2-40B4-BE49-F238E27FC236}">
                <a16:creationId xmlns:a16="http://schemas.microsoft.com/office/drawing/2014/main" id="{DF146116-6855-40ED-AAE8-A7CD925087D4}"/>
              </a:ext>
            </a:extLst>
          </p:cNvPr>
          <p:cNvGrpSpPr/>
          <p:nvPr/>
        </p:nvGrpSpPr>
        <p:grpSpPr>
          <a:xfrm>
            <a:off x="1678428" y="817252"/>
            <a:ext cx="8835144" cy="5095685"/>
            <a:chOff x="1782354" y="692292"/>
            <a:chExt cx="9833747" cy="5876575"/>
          </a:xfrm>
        </p:grpSpPr>
        <p:graphicFrame>
          <p:nvGraphicFramePr>
            <p:cNvPr id="3" name="Content Placeholder 5">
              <a:extLst>
                <a:ext uri="{FF2B5EF4-FFF2-40B4-BE49-F238E27FC236}">
                  <a16:creationId xmlns:a16="http://schemas.microsoft.com/office/drawing/2014/main" id="{0750CF7A-8842-4A32-B86C-E190C2FEBD5C}"/>
                </a:ext>
              </a:extLst>
            </p:cNvPr>
            <p:cNvGraphicFramePr>
              <a:graphicFrameLocks/>
            </p:cNvGraphicFramePr>
            <p:nvPr/>
          </p:nvGraphicFramePr>
          <p:xfrm>
            <a:off x="1782354" y="692292"/>
            <a:ext cx="9833747" cy="5876575"/>
          </p:xfrm>
          <a:graphic>
            <a:graphicData uri="http://schemas.openxmlformats.org/drawingml/2006/table">
              <a:tbl>
                <a:tblPr firstRow="1" bandRow="1">
                  <a:tableStyleId>{93296810-A885-4BE3-A3E7-6D5BEEA58F35}</a:tableStyleId>
                </a:tblPr>
                <a:tblGrid>
                  <a:gridCol w="2181403">
                    <a:extLst>
                      <a:ext uri="{9D8B030D-6E8A-4147-A177-3AD203B41FA5}">
                        <a16:colId xmlns:a16="http://schemas.microsoft.com/office/drawing/2014/main" val="20000"/>
                      </a:ext>
                    </a:extLst>
                  </a:gridCol>
                  <a:gridCol w="2642987">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1608658">
                    <a:extLst>
                      <a:ext uri="{9D8B030D-6E8A-4147-A177-3AD203B41FA5}">
                        <a16:colId xmlns:a16="http://schemas.microsoft.com/office/drawing/2014/main" val="20003"/>
                      </a:ext>
                    </a:extLst>
                  </a:gridCol>
                  <a:gridCol w="1119238">
                    <a:extLst>
                      <a:ext uri="{9D8B030D-6E8A-4147-A177-3AD203B41FA5}">
                        <a16:colId xmlns:a16="http://schemas.microsoft.com/office/drawing/2014/main" val="20004"/>
                      </a:ext>
                    </a:extLst>
                  </a:gridCol>
                  <a:gridCol w="1074578">
                    <a:extLst>
                      <a:ext uri="{9D8B030D-6E8A-4147-A177-3AD203B41FA5}">
                        <a16:colId xmlns:a16="http://schemas.microsoft.com/office/drawing/2014/main" val="20005"/>
                      </a:ext>
                    </a:extLst>
                  </a:gridCol>
                </a:tblGrid>
                <a:tr h="524642">
                  <a:tc gridSpan="6">
                    <a:txBody>
                      <a:bodyPr/>
                      <a:lstStyle/>
                      <a:p>
                        <a:pPr algn="ctr"/>
                        <a:r>
                          <a:rPr lang="en-US" dirty="0"/>
                          <a:t>LEARNING BOARD</a:t>
                        </a:r>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45040">
                  <a:tc gridSpan="2">
                    <a:txBody>
                      <a:bodyPr/>
                      <a:lstStyle/>
                      <a:p>
                        <a:pPr algn="ctr"/>
                        <a:r>
                          <a:rPr lang="en-US" b="1" dirty="0"/>
                          <a:t>PROJECT</a:t>
                        </a:r>
                      </a:p>
                    </a:txBody>
                    <a:tcPr/>
                  </a:tc>
                  <a:tc hMerge="1">
                    <a:txBody>
                      <a:bodyPr/>
                      <a:lstStyle/>
                      <a:p>
                        <a:endParaRPr lang="en-US" dirty="0"/>
                      </a:p>
                    </a:txBody>
                    <a:tcPr/>
                  </a:tc>
                  <a:tc rowSpan="3">
                    <a:txBody>
                      <a:bodyPr/>
                      <a:lstStyle/>
                      <a:p>
                        <a:endParaRPr lang="en-US" dirty="0"/>
                      </a:p>
                    </a:txBody>
                    <a:tcPr>
                      <a:solidFill>
                        <a:schemeClr val="accent6"/>
                      </a:solidFill>
                    </a:tcPr>
                  </a:tc>
                  <a:tc gridSpan="3">
                    <a:txBody>
                      <a:bodyPr/>
                      <a:lstStyle/>
                      <a:p>
                        <a:pPr algn="ctr"/>
                        <a:r>
                          <a:rPr lang="en-US" b="1" dirty="0"/>
                          <a:t>JUST</a:t>
                        </a:r>
                        <a:r>
                          <a:rPr lang="en-US" b="1" baseline="0" dirty="0"/>
                          <a:t> DO IT</a:t>
                        </a:r>
                        <a:endParaRPr lang="en-US"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580578">
                  <a:tc>
                    <a:txBody>
                      <a:bodyPr/>
                      <a:lstStyle/>
                      <a:p>
                        <a:pPr algn="ctr"/>
                        <a:r>
                          <a:rPr lang="en-US" sz="2000" b="1" dirty="0"/>
                          <a:t>Aim / Metric</a:t>
                        </a:r>
                      </a:p>
                    </a:txBody>
                    <a:tcPr/>
                  </a:tc>
                  <a:tc>
                    <a:txBody>
                      <a:bodyPr/>
                      <a:lstStyle/>
                      <a:p>
                        <a:pPr algn="ctr"/>
                        <a:r>
                          <a:rPr lang="en-US" sz="2000" b="1" dirty="0"/>
                          <a:t>Changes</a:t>
                        </a:r>
                      </a:p>
                    </a:txBody>
                    <a:tcPr/>
                  </a:tc>
                  <a:tc vMerge="1">
                    <a:txBody>
                      <a:bodyPr/>
                      <a:lstStyle/>
                      <a:p>
                        <a:endParaRPr lang="en-US" dirty="0"/>
                      </a:p>
                    </a:txBody>
                    <a:tcPr>
                      <a:solidFill>
                        <a:schemeClr val="accent6"/>
                      </a:solidFill>
                    </a:tcPr>
                  </a:tc>
                  <a:tc>
                    <a:txBody>
                      <a:bodyPr/>
                      <a:lstStyle/>
                      <a:p>
                        <a:pPr algn="ctr"/>
                        <a:r>
                          <a:rPr lang="en-US" sz="1600" b="1" dirty="0"/>
                          <a:t>Identified Opportunities</a:t>
                        </a:r>
                      </a:p>
                    </a:txBody>
                    <a:tcPr/>
                  </a:tc>
                  <a:tc>
                    <a:txBody>
                      <a:bodyPr/>
                      <a:lstStyle/>
                      <a:p>
                        <a:pPr algn="ctr"/>
                        <a:r>
                          <a:rPr lang="en-US" sz="1600" b="1" dirty="0"/>
                          <a:t>Actions</a:t>
                        </a:r>
                      </a:p>
                    </a:txBody>
                    <a:tcPr/>
                  </a:tc>
                  <a:tc>
                    <a:txBody>
                      <a:bodyPr/>
                      <a:lstStyle/>
                      <a:p>
                        <a:pPr algn="ctr"/>
                        <a:r>
                          <a:rPr lang="en-US" sz="1600" b="1" dirty="0"/>
                          <a:t>Resolved</a:t>
                        </a:r>
                      </a:p>
                    </a:txBody>
                    <a:tcPr/>
                  </a:tc>
                  <a:extLst>
                    <a:ext uri="{0D108BD9-81ED-4DB2-BD59-A6C34878D82A}">
                      <a16:rowId xmlns:a16="http://schemas.microsoft.com/office/drawing/2014/main" val="10002"/>
                    </a:ext>
                  </a:extLst>
                </a:tr>
                <a:tr h="3533265">
                  <a:tc>
                    <a:txBody>
                      <a:bodyPr/>
                      <a:lstStyle/>
                      <a:p>
                        <a:pPr algn="ctr"/>
                        <a:endParaRPr lang="en-US" sz="2000" b="1" dirty="0"/>
                      </a:p>
                    </a:txBody>
                    <a:tcPr/>
                  </a:tc>
                  <a:tc>
                    <a:txBody>
                      <a:bodyPr/>
                      <a:lstStyle/>
                      <a:p>
                        <a:pPr algn="ctr"/>
                        <a:endParaRPr lang="en-US" sz="2000" b="1" dirty="0"/>
                      </a:p>
                    </a:txBody>
                    <a:tcPr/>
                  </a:tc>
                  <a:tc vMerge="1">
                    <a:txBody>
                      <a:bodyPr/>
                      <a:lstStyle/>
                      <a:p>
                        <a:endParaRPr lang="en-US"/>
                      </a:p>
                    </a:txBody>
                    <a:tcPr/>
                  </a:tc>
                  <a:tc>
                    <a:txBody>
                      <a:bodyPr/>
                      <a:lstStyle/>
                      <a:p>
                        <a:pPr algn="ctr"/>
                        <a:endParaRPr lang="en-US" sz="1600" b="1" dirty="0"/>
                      </a:p>
                    </a:txBody>
                    <a:tcPr/>
                  </a:tc>
                  <a:tc>
                    <a:txBody>
                      <a:bodyPr/>
                      <a:lstStyle/>
                      <a:p>
                        <a:pPr algn="ctr"/>
                        <a:endParaRPr lang="en-US" sz="1600" b="1" dirty="0"/>
                      </a:p>
                    </a:txBody>
                    <a:tcPr/>
                  </a:tc>
                  <a:tc>
                    <a:txBody>
                      <a:bodyPr/>
                      <a:lstStyle/>
                      <a:p>
                        <a:pPr algn="ctr"/>
                        <a:endParaRPr lang="en-US" sz="1600" b="1" dirty="0"/>
                      </a:p>
                    </a:txBody>
                    <a:tcPr/>
                  </a:tc>
                  <a:extLst>
                    <a:ext uri="{0D108BD9-81ED-4DB2-BD59-A6C34878D82A}">
                      <a16:rowId xmlns:a16="http://schemas.microsoft.com/office/drawing/2014/main" val="2217205248"/>
                    </a:ext>
                  </a:extLst>
                </a:tr>
              </a:tbl>
            </a:graphicData>
          </a:graphic>
        </p:graphicFrame>
        <p:pic>
          <p:nvPicPr>
            <p:cNvPr id="6" name="Picture 5">
              <a:extLst>
                <a:ext uri="{FF2B5EF4-FFF2-40B4-BE49-F238E27FC236}">
                  <a16:creationId xmlns:a16="http://schemas.microsoft.com/office/drawing/2014/main" id="{A54F46FF-E7C6-440C-B858-AA40A7A60758}"/>
                </a:ext>
              </a:extLst>
            </p:cNvPr>
            <p:cNvPicPr>
              <a:picLocks noChangeAspect="1"/>
            </p:cNvPicPr>
            <p:nvPr/>
          </p:nvPicPr>
          <p:blipFill>
            <a:blip r:embed="rId2"/>
            <a:stretch>
              <a:fillRect/>
            </a:stretch>
          </p:blipFill>
          <p:spPr>
            <a:xfrm>
              <a:off x="1973821" y="2619677"/>
              <a:ext cx="2015358" cy="687934"/>
            </a:xfrm>
            <a:prstGeom prst="rect">
              <a:avLst/>
            </a:prstGeom>
          </p:spPr>
        </p:pic>
        <p:pic>
          <p:nvPicPr>
            <p:cNvPr id="7" name="Picture 6">
              <a:extLst>
                <a:ext uri="{FF2B5EF4-FFF2-40B4-BE49-F238E27FC236}">
                  <a16:creationId xmlns:a16="http://schemas.microsoft.com/office/drawing/2014/main" id="{3DF42EE8-E77F-4F20-BE34-6442A67516DB}"/>
                </a:ext>
              </a:extLst>
            </p:cNvPr>
            <p:cNvPicPr>
              <a:picLocks noChangeAspect="1"/>
            </p:cNvPicPr>
            <p:nvPr/>
          </p:nvPicPr>
          <p:blipFill>
            <a:blip r:embed="rId3"/>
            <a:stretch>
              <a:fillRect/>
            </a:stretch>
          </p:blipFill>
          <p:spPr>
            <a:xfrm>
              <a:off x="1982799" y="4162884"/>
              <a:ext cx="2006380" cy="1267187"/>
            </a:xfrm>
            <a:prstGeom prst="rect">
              <a:avLst/>
            </a:prstGeom>
          </p:spPr>
        </p:pic>
        <p:pic>
          <p:nvPicPr>
            <p:cNvPr id="8" name="Picture 7">
              <a:extLst>
                <a:ext uri="{FF2B5EF4-FFF2-40B4-BE49-F238E27FC236}">
                  <a16:creationId xmlns:a16="http://schemas.microsoft.com/office/drawing/2014/main" id="{10435207-BF56-427A-9328-8B09A4D59AC9}"/>
                </a:ext>
              </a:extLst>
            </p:cNvPr>
            <p:cNvPicPr>
              <a:picLocks noChangeAspect="1"/>
            </p:cNvPicPr>
            <p:nvPr/>
          </p:nvPicPr>
          <p:blipFill>
            <a:blip r:embed="rId4"/>
            <a:stretch>
              <a:fillRect/>
            </a:stretch>
          </p:blipFill>
          <p:spPr>
            <a:xfrm>
              <a:off x="4479739" y="2619677"/>
              <a:ext cx="2215267" cy="1149193"/>
            </a:xfrm>
            <a:prstGeom prst="rect">
              <a:avLst/>
            </a:prstGeom>
          </p:spPr>
        </p:pic>
        <p:pic>
          <p:nvPicPr>
            <p:cNvPr id="9" name="Picture 8">
              <a:extLst>
                <a:ext uri="{FF2B5EF4-FFF2-40B4-BE49-F238E27FC236}">
                  <a16:creationId xmlns:a16="http://schemas.microsoft.com/office/drawing/2014/main" id="{8851B1E2-8AF3-4443-980B-97F857E80AD4}"/>
                </a:ext>
              </a:extLst>
            </p:cNvPr>
            <p:cNvPicPr>
              <a:picLocks noChangeAspect="1"/>
            </p:cNvPicPr>
            <p:nvPr/>
          </p:nvPicPr>
          <p:blipFill>
            <a:blip r:embed="rId4"/>
            <a:stretch>
              <a:fillRect/>
            </a:stretch>
          </p:blipFill>
          <p:spPr>
            <a:xfrm>
              <a:off x="4479739" y="4162884"/>
              <a:ext cx="2225183" cy="1154337"/>
            </a:xfrm>
            <a:prstGeom prst="rect">
              <a:avLst/>
            </a:prstGeom>
          </p:spPr>
        </p:pic>
        <p:sp>
          <p:nvSpPr>
            <p:cNvPr id="10" name="Card 6">
              <a:extLst>
                <a:ext uri="{FF2B5EF4-FFF2-40B4-BE49-F238E27FC236}">
                  <a16:creationId xmlns:a16="http://schemas.microsoft.com/office/drawing/2014/main" id="{13C19EE5-A3DF-4EA8-93B3-82F162DAC177}"/>
                </a:ext>
              </a:extLst>
            </p:cNvPr>
            <p:cNvSpPr/>
            <p:nvPr/>
          </p:nvSpPr>
          <p:spPr>
            <a:xfrm rot="10800000">
              <a:off x="7829747" y="2684256"/>
              <a:ext cx="789709" cy="746303"/>
            </a:xfrm>
            <a:prstGeom prst="flowChartPunchedCard">
              <a:avLst/>
            </a:prstGeom>
            <a:solidFill>
              <a:srgbClr val="FAF25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Card 7">
              <a:extLst>
                <a:ext uri="{FF2B5EF4-FFF2-40B4-BE49-F238E27FC236}">
                  <a16:creationId xmlns:a16="http://schemas.microsoft.com/office/drawing/2014/main" id="{930AE0F8-49A7-4144-B137-DD2D9F37EC73}"/>
                </a:ext>
              </a:extLst>
            </p:cNvPr>
            <p:cNvSpPr/>
            <p:nvPr/>
          </p:nvSpPr>
          <p:spPr>
            <a:xfrm rot="10800000">
              <a:off x="7825574" y="3654417"/>
              <a:ext cx="789709" cy="746303"/>
            </a:xfrm>
            <a:prstGeom prst="flowChartPunchedCard">
              <a:avLst/>
            </a:prstGeom>
            <a:solidFill>
              <a:srgbClr val="FAF25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Card 8">
              <a:extLst>
                <a:ext uri="{FF2B5EF4-FFF2-40B4-BE49-F238E27FC236}">
                  <a16:creationId xmlns:a16="http://schemas.microsoft.com/office/drawing/2014/main" id="{F892B176-9FB2-4854-9012-84FFF86740EE}"/>
                </a:ext>
              </a:extLst>
            </p:cNvPr>
            <p:cNvSpPr/>
            <p:nvPr/>
          </p:nvSpPr>
          <p:spPr>
            <a:xfrm rot="10800000">
              <a:off x="7809663" y="4624577"/>
              <a:ext cx="789709" cy="746303"/>
            </a:xfrm>
            <a:prstGeom prst="flowChartPunchedCard">
              <a:avLst/>
            </a:prstGeom>
            <a:solidFill>
              <a:srgbClr val="FAF25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pic>
        <p:nvPicPr>
          <p:cNvPr id="13" name="Picture 12">
            <a:extLst>
              <a:ext uri="{FF2B5EF4-FFF2-40B4-BE49-F238E27FC236}">
                <a16:creationId xmlns:a16="http://schemas.microsoft.com/office/drawing/2014/main" id="{C0F5FFDD-5791-4C22-8E19-097B9B37BE26}"/>
              </a:ext>
            </a:extLst>
          </p:cNvPr>
          <p:cNvPicPr>
            <a:picLocks noChangeAspect="1"/>
          </p:cNvPicPr>
          <p:nvPr/>
        </p:nvPicPr>
        <p:blipFill>
          <a:blip r:embed="rId5"/>
          <a:stretch>
            <a:fillRect/>
          </a:stretch>
        </p:blipFill>
        <p:spPr>
          <a:xfrm>
            <a:off x="979615" y="6065203"/>
            <a:ext cx="604974" cy="592256"/>
          </a:xfrm>
          <a:prstGeom prst="rect">
            <a:avLst/>
          </a:prstGeom>
        </p:spPr>
      </p:pic>
      <p:sp>
        <p:nvSpPr>
          <p:cNvPr id="14" name="TextBox 13">
            <a:extLst>
              <a:ext uri="{FF2B5EF4-FFF2-40B4-BE49-F238E27FC236}">
                <a16:creationId xmlns:a16="http://schemas.microsoft.com/office/drawing/2014/main" id="{460B97ED-8904-41ED-A5A8-3E17AB70D279}"/>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786633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3297B-FBF6-4F2C-BD9C-4D797EA1FD6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9760" y="844730"/>
            <a:ext cx="8182200" cy="5016139"/>
          </a:xfrm>
          <a:prstGeom prst="rect">
            <a:avLst/>
          </a:prstGeom>
          <a:solidFill>
            <a:srgbClr val="FFFFFF">
              <a:shade val="85000"/>
            </a:srgbClr>
          </a:solidFill>
          <a:ln w="88900" cap="sq">
            <a:solidFill>
              <a:srgbClr val="00329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FB231FAE-0F05-4B6B-B1C4-1A0D1F5C268C}"/>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39</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4" name="Picture 3">
            <a:extLst>
              <a:ext uri="{FF2B5EF4-FFF2-40B4-BE49-F238E27FC236}">
                <a16:creationId xmlns:a16="http://schemas.microsoft.com/office/drawing/2014/main" id="{569FD82C-2570-4DD6-A50A-4247532B5BF7}"/>
              </a:ext>
            </a:extLst>
          </p:cNvPr>
          <p:cNvPicPr>
            <a:picLocks noChangeAspect="1"/>
          </p:cNvPicPr>
          <p:nvPr/>
        </p:nvPicPr>
        <p:blipFill>
          <a:blip r:embed="rId3"/>
          <a:stretch>
            <a:fillRect/>
          </a:stretch>
        </p:blipFill>
        <p:spPr>
          <a:xfrm>
            <a:off x="772786" y="6065202"/>
            <a:ext cx="604974" cy="592256"/>
          </a:xfrm>
          <a:prstGeom prst="rect">
            <a:avLst/>
          </a:prstGeom>
        </p:spPr>
      </p:pic>
      <p:sp>
        <p:nvSpPr>
          <p:cNvPr id="5" name="TextBox 4">
            <a:extLst>
              <a:ext uri="{FF2B5EF4-FFF2-40B4-BE49-F238E27FC236}">
                <a16:creationId xmlns:a16="http://schemas.microsoft.com/office/drawing/2014/main" id="{8826D3ED-DAFB-4124-8DF7-7AAF8D209828}"/>
              </a:ext>
            </a:extLst>
          </p:cNvPr>
          <p:cNvSpPr txBox="1"/>
          <p:nvPr/>
        </p:nvSpPr>
        <p:spPr>
          <a:xfrm>
            <a:off x="1377760"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164856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3">
            <a:extLst>
              <a:ext uri="{FF2B5EF4-FFF2-40B4-BE49-F238E27FC236}">
                <a16:creationId xmlns:a16="http://schemas.microsoft.com/office/drawing/2014/main" id="{85E944C0-B07B-4172-AF99-2B72710DC9DE}"/>
              </a:ext>
            </a:extLst>
          </p:cNvPr>
          <p:cNvGraphicFramePr>
            <a:graphicFrameLocks/>
          </p:cNvGraphicFramePr>
          <p:nvPr/>
        </p:nvGraphicFramePr>
        <p:xfrm>
          <a:off x="838200" y="159225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9F67C8E3-9ADA-4A32-9C61-5639490CA288}"/>
              </a:ext>
            </a:extLst>
          </p:cNvPr>
          <p:cNvSpPr>
            <a:spLocks noGrp="1"/>
          </p:cNvSpPr>
          <p:nvPr>
            <p:ph type="ctrTitle"/>
          </p:nvPr>
        </p:nvSpPr>
        <p:spPr>
          <a:xfrm>
            <a:off x="3820887" y="848695"/>
            <a:ext cx="4550225" cy="563524"/>
          </a:xfrm>
        </p:spPr>
        <p:txBody>
          <a:bodyPr>
            <a:normAutofit fontScale="90000"/>
          </a:bodyPr>
          <a:lstStyle/>
          <a:p>
            <a:r>
              <a:rPr lang="en-US" sz="3600" dirty="0"/>
              <a:t>It is all about CHANGE!</a:t>
            </a:r>
            <a:br>
              <a:rPr lang="en-US" dirty="0"/>
            </a:br>
            <a:endParaRPr lang="en-US" dirty="0"/>
          </a:p>
        </p:txBody>
      </p:sp>
      <p:sp>
        <p:nvSpPr>
          <p:cNvPr id="2" name="Slide Number Placeholder 1">
            <a:extLst>
              <a:ext uri="{FF2B5EF4-FFF2-40B4-BE49-F238E27FC236}">
                <a16:creationId xmlns:a16="http://schemas.microsoft.com/office/drawing/2014/main" id="{0703135F-6E19-45DE-B748-E1639A5AFE37}"/>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5" name="Picture 4">
            <a:extLst>
              <a:ext uri="{FF2B5EF4-FFF2-40B4-BE49-F238E27FC236}">
                <a16:creationId xmlns:a16="http://schemas.microsoft.com/office/drawing/2014/main" id="{4E003726-B799-40CC-99C1-D3D5F4AF172F}"/>
              </a:ext>
            </a:extLst>
          </p:cNvPr>
          <p:cNvPicPr>
            <a:picLocks noChangeAspect="1"/>
          </p:cNvPicPr>
          <p:nvPr/>
        </p:nvPicPr>
        <p:blipFill>
          <a:blip r:embed="rId7"/>
          <a:stretch>
            <a:fillRect/>
          </a:stretch>
        </p:blipFill>
        <p:spPr>
          <a:xfrm>
            <a:off x="707472" y="6065202"/>
            <a:ext cx="604974" cy="592256"/>
          </a:xfrm>
          <a:prstGeom prst="rect">
            <a:avLst/>
          </a:prstGeom>
        </p:spPr>
      </p:pic>
      <p:sp>
        <p:nvSpPr>
          <p:cNvPr id="6" name="TextBox 5">
            <a:extLst>
              <a:ext uri="{FF2B5EF4-FFF2-40B4-BE49-F238E27FC236}">
                <a16:creationId xmlns:a16="http://schemas.microsoft.com/office/drawing/2014/main" id="{CB3D00B3-2F19-411F-ADDB-C7866A312C27}"/>
              </a:ext>
            </a:extLst>
          </p:cNvPr>
          <p:cNvSpPr txBox="1"/>
          <p:nvPr/>
        </p:nvSpPr>
        <p:spPr>
          <a:xfrm>
            <a:off x="1312446"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84142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21E8797-A688-46F6-A437-DC9BDEA16380}"/>
              </a:ext>
            </a:extLst>
          </p:cNvPr>
          <p:cNvSpPr txBox="1">
            <a:spLocks/>
          </p:cNvSpPr>
          <p:nvPr/>
        </p:nvSpPr>
        <p:spPr>
          <a:xfrm>
            <a:off x="3869519" y="1237121"/>
            <a:ext cx="4115853" cy="563524"/>
          </a:xfrm>
          <a:prstGeom prst="rect">
            <a:avLst/>
          </a:prstGeom>
        </p:spPr>
        <p:txBody>
          <a:bodyPr>
            <a:normAutofit fontScale="70000" lnSpcReduction="20000"/>
          </a:bodyPr>
          <a:lstStyle>
            <a:lvl1pPr algn="l" defTabSz="822960" rtl="0" eaLnBrk="1" latinLnBrk="0" hangingPunct="1">
              <a:lnSpc>
                <a:spcPct val="90000"/>
              </a:lnSpc>
              <a:spcBef>
                <a:spcPct val="0"/>
              </a:spcBef>
              <a:buNone/>
              <a:defRPr sz="3960" kern="1200">
                <a:solidFill>
                  <a:schemeClr val="tx1"/>
                </a:solidFill>
                <a:latin typeface="+mj-lt"/>
                <a:ea typeface="+mj-ea"/>
                <a:cs typeface="+mj-cs"/>
              </a:defRPr>
            </a:lvl1pPr>
          </a:lstStyle>
          <a:p>
            <a:pPr marL="0" marR="0" lvl="0" indent="0" algn="ctr" defTabSz="82296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rebuchet MS"/>
                <a:ea typeface="+mj-ea"/>
                <a:cs typeface="+mj-cs"/>
              </a:rPr>
              <a:t>(what to discuss in the meeting)</a:t>
            </a:r>
          </a:p>
        </p:txBody>
      </p:sp>
      <p:pic>
        <p:nvPicPr>
          <p:cNvPr id="5" name="Picture 4">
            <a:extLst>
              <a:ext uri="{FF2B5EF4-FFF2-40B4-BE49-F238E27FC236}">
                <a16:creationId xmlns:a16="http://schemas.microsoft.com/office/drawing/2014/main" id="{236515DD-2733-4EF7-B0F3-E2D2591BEC10}"/>
              </a:ext>
            </a:extLst>
          </p:cNvPr>
          <p:cNvPicPr>
            <a:picLocks noChangeAspect="1"/>
          </p:cNvPicPr>
          <p:nvPr/>
        </p:nvPicPr>
        <p:blipFill>
          <a:blip r:embed="rId2"/>
          <a:stretch>
            <a:fillRect/>
          </a:stretch>
        </p:blipFill>
        <p:spPr>
          <a:xfrm>
            <a:off x="890968" y="1531982"/>
            <a:ext cx="4830139" cy="3593886"/>
          </a:xfrm>
          <a:prstGeom prst="rect">
            <a:avLst/>
          </a:prstGeom>
          <a:ln>
            <a:solidFill>
              <a:srgbClr val="003296"/>
            </a:solidFill>
          </a:ln>
        </p:spPr>
      </p:pic>
      <p:pic>
        <p:nvPicPr>
          <p:cNvPr id="6" name="Picture 5">
            <a:extLst>
              <a:ext uri="{FF2B5EF4-FFF2-40B4-BE49-F238E27FC236}">
                <a16:creationId xmlns:a16="http://schemas.microsoft.com/office/drawing/2014/main" id="{F5E6E292-74D4-4706-94E4-C26CB1F6C2A0}"/>
              </a:ext>
            </a:extLst>
          </p:cNvPr>
          <p:cNvPicPr>
            <a:picLocks noChangeAspect="1"/>
          </p:cNvPicPr>
          <p:nvPr/>
        </p:nvPicPr>
        <p:blipFill>
          <a:blip r:embed="rId3"/>
          <a:stretch>
            <a:fillRect/>
          </a:stretch>
        </p:blipFill>
        <p:spPr>
          <a:xfrm>
            <a:off x="7356577" y="1611206"/>
            <a:ext cx="3194869" cy="3800563"/>
          </a:xfrm>
          <a:prstGeom prst="rect">
            <a:avLst/>
          </a:prstGeom>
          <a:ln>
            <a:solidFill>
              <a:srgbClr val="003296"/>
            </a:solidFill>
          </a:ln>
        </p:spPr>
      </p:pic>
      <p:pic>
        <p:nvPicPr>
          <p:cNvPr id="7" name="Picture 6">
            <a:extLst>
              <a:ext uri="{FF2B5EF4-FFF2-40B4-BE49-F238E27FC236}">
                <a16:creationId xmlns:a16="http://schemas.microsoft.com/office/drawing/2014/main" id="{6F0D0291-3F42-4E2E-B148-9F00B14DA06F}"/>
              </a:ext>
            </a:extLst>
          </p:cNvPr>
          <p:cNvPicPr>
            <a:picLocks noChangeAspect="1"/>
          </p:cNvPicPr>
          <p:nvPr/>
        </p:nvPicPr>
        <p:blipFill>
          <a:blip r:embed="rId4"/>
          <a:stretch>
            <a:fillRect/>
          </a:stretch>
        </p:blipFill>
        <p:spPr>
          <a:xfrm>
            <a:off x="8374682" y="2122157"/>
            <a:ext cx="2791811" cy="3673111"/>
          </a:xfrm>
          <a:prstGeom prst="rect">
            <a:avLst/>
          </a:prstGeom>
          <a:ln>
            <a:solidFill>
              <a:srgbClr val="003296"/>
            </a:solidFill>
          </a:ln>
        </p:spPr>
      </p:pic>
      <p:sp>
        <p:nvSpPr>
          <p:cNvPr id="8" name="TextBox 7">
            <a:extLst>
              <a:ext uri="{FF2B5EF4-FFF2-40B4-BE49-F238E27FC236}">
                <a16:creationId xmlns:a16="http://schemas.microsoft.com/office/drawing/2014/main" id="{671C1B41-87AD-48A0-B42A-DA9B7A2C48CC}"/>
              </a:ext>
            </a:extLst>
          </p:cNvPr>
          <p:cNvSpPr txBox="1"/>
          <p:nvPr/>
        </p:nvSpPr>
        <p:spPr>
          <a:xfrm>
            <a:off x="3692346" y="5227103"/>
            <a:ext cx="2846496"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19-24</a:t>
            </a:r>
          </a:p>
        </p:txBody>
      </p:sp>
      <p:sp>
        <p:nvSpPr>
          <p:cNvPr id="9" name="Title 8">
            <a:extLst>
              <a:ext uri="{FF2B5EF4-FFF2-40B4-BE49-F238E27FC236}">
                <a16:creationId xmlns:a16="http://schemas.microsoft.com/office/drawing/2014/main" id="{C144A286-783B-42EF-A1E5-E2A399F0B7B5}"/>
              </a:ext>
            </a:extLst>
          </p:cNvPr>
          <p:cNvSpPr>
            <a:spLocks noGrp="1"/>
          </p:cNvSpPr>
          <p:nvPr>
            <p:ph type="ctrTitle"/>
          </p:nvPr>
        </p:nvSpPr>
        <p:spPr>
          <a:xfrm>
            <a:off x="4120245" y="748304"/>
            <a:ext cx="3951510" cy="563524"/>
          </a:xfrm>
        </p:spPr>
        <p:txBody>
          <a:bodyPr/>
          <a:lstStyle/>
          <a:p>
            <a:r>
              <a:rPr lang="en-US" dirty="0"/>
              <a:t>Meeting Facilitation</a:t>
            </a:r>
          </a:p>
        </p:txBody>
      </p:sp>
      <p:sp>
        <p:nvSpPr>
          <p:cNvPr id="2" name="Slide Number Placeholder 1">
            <a:extLst>
              <a:ext uri="{FF2B5EF4-FFF2-40B4-BE49-F238E27FC236}">
                <a16:creationId xmlns:a16="http://schemas.microsoft.com/office/drawing/2014/main" id="{1839AAA4-2263-42FD-AE3D-7CEDBE6D3373}"/>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40</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13" name="Picture 12">
            <a:extLst>
              <a:ext uri="{FF2B5EF4-FFF2-40B4-BE49-F238E27FC236}">
                <a16:creationId xmlns:a16="http://schemas.microsoft.com/office/drawing/2014/main" id="{6D8AD91E-A104-4A1B-994D-ED1F7CF52B18}"/>
              </a:ext>
            </a:extLst>
          </p:cNvPr>
          <p:cNvPicPr>
            <a:picLocks noChangeAspect="1"/>
          </p:cNvPicPr>
          <p:nvPr/>
        </p:nvPicPr>
        <p:blipFill>
          <a:blip r:embed="rId5"/>
          <a:stretch>
            <a:fillRect/>
          </a:stretch>
        </p:blipFill>
        <p:spPr>
          <a:xfrm>
            <a:off x="756545" y="6106641"/>
            <a:ext cx="604974" cy="592256"/>
          </a:xfrm>
          <a:prstGeom prst="rect">
            <a:avLst/>
          </a:prstGeom>
        </p:spPr>
      </p:pic>
      <p:sp>
        <p:nvSpPr>
          <p:cNvPr id="14" name="TextBox 13">
            <a:extLst>
              <a:ext uri="{FF2B5EF4-FFF2-40B4-BE49-F238E27FC236}">
                <a16:creationId xmlns:a16="http://schemas.microsoft.com/office/drawing/2014/main" id="{7FA618F5-4E3D-4D74-9D5C-FD223C9E76FF}"/>
              </a:ext>
            </a:extLst>
          </p:cNvPr>
          <p:cNvSpPr txBox="1"/>
          <p:nvPr/>
        </p:nvSpPr>
        <p:spPr>
          <a:xfrm>
            <a:off x="1361519" y="6446832"/>
            <a:ext cx="1261850" cy="276999"/>
          </a:xfrm>
          <a:prstGeom prst="rect">
            <a:avLst/>
          </a:prstGeom>
          <a:noFill/>
        </p:spPr>
        <p:txBody>
          <a:bodyPr wrap="square" rtlCol="0">
            <a:spAutoFit/>
          </a:bodyPr>
          <a:lstStyle/>
          <a:p>
            <a:r>
              <a:rPr lang="en-US" sz="1200" dirty="0"/>
              <a:t>LARC Workbook</a:t>
            </a:r>
          </a:p>
        </p:txBody>
      </p:sp>
      <p:sp>
        <p:nvSpPr>
          <p:cNvPr id="11" name="TextBox 10">
            <a:extLst>
              <a:ext uri="{FF2B5EF4-FFF2-40B4-BE49-F238E27FC236}">
                <a16:creationId xmlns:a16="http://schemas.microsoft.com/office/drawing/2014/main" id="{BE126ED7-F17C-4265-9B5D-E4FE42120822}"/>
              </a:ext>
            </a:extLst>
          </p:cNvPr>
          <p:cNvSpPr txBox="1"/>
          <p:nvPr/>
        </p:nvSpPr>
        <p:spPr>
          <a:xfrm>
            <a:off x="2741180" y="5648679"/>
            <a:ext cx="5124450" cy="276999"/>
          </a:xfrm>
          <a:prstGeom prst="rect">
            <a:avLst/>
          </a:prstGeom>
          <a:noFill/>
        </p:spPr>
        <p:txBody>
          <a:bodyPr wrap="square">
            <a:spAutoFit/>
          </a:bodyPr>
          <a:lstStyle/>
          <a:p>
            <a:r>
              <a:rPr lang="en-US" sz="1200" dirty="0">
                <a:solidFill>
                  <a:srgbClr val="00B0F0"/>
                </a:solidFill>
                <a:hlinkClick r:id="rId6">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B0F0"/>
              </a:solidFill>
            </a:endParaRPr>
          </a:p>
        </p:txBody>
      </p:sp>
    </p:spTree>
    <p:extLst>
      <p:ext uri="{BB962C8B-B14F-4D97-AF65-F5344CB8AC3E}">
        <p14:creationId xmlns:p14="http://schemas.microsoft.com/office/powerpoint/2010/main" val="4161051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D91AEE2-1FB6-434F-B65C-A720411CB496}"/>
              </a:ext>
            </a:extLst>
          </p:cNvPr>
          <p:cNvSpPr txBox="1">
            <a:spLocks/>
          </p:cNvSpPr>
          <p:nvPr/>
        </p:nvSpPr>
        <p:spPr>
          <a:xfrm>
            <a:off x="1878715" y="1288693"/>
            <a:ext cx="8647771" cy="4280613"/>
          </a:xfrm>
          <a:prstGeom prst="rect">
            <a:avLst/>
          </a:prstGeom>
        </p:spPr>
        <p:txBody>
          <a:bodyPr>
            <a:normAutofit/>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000000"/>
                </a:solidFill>
                <a:effectLst/>
                <a:uLnTx/>
                <a:uFillTx/>
                <a:latin typeface="Trebuchet MS"/>
                <a:ea typeface="+mn-ea"/>
                <a:cs typeface="+mn-cs"/>
              </a:rPr>
              <a:t>ALWAYS</a:t>
            </a:r>
          </a:p>
          <a:p>
            <a:pPr marL="617220" marR="0" lvl="1" indent="-205740" algn="l" defTabSz="822960" rtl="0" eaLnBrk="1" fontAlgn="auto" latinLnBrk="0" hangingPunct="1">
              <a:lnSpc>
                <a:spcPct val="90000"/>
              </a:lnSpc>
              <a:spcBef>
                <a:spcPts val="45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Trebuchet MS"/>
                <a:ea typeface="+mn-ea"/>
                <a:cs typeface="+mn-cs"/>
              </a:rPr>
              <a:t>Send agenda prior to each meeting</a:t>
            </a:r>
          </a:p>
          <a:p>
            <a:pPr marL="1028700" marR="0" lvl="2"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rebuchet MS"/>
                <a:ea typeface="+mn-ea"/>
                <a:cs typeface="+mn-cs"/>
              </a:rPr>
              <a:t>Team lead to create Agenda &amp; Review Agenda Items &amp; Material prior to meeting</a:t>
            </a:r>
          </a:p>
          <a:p>
            <a:pPr marL="617220" marR="0" lvl="1" indent="-205740" algn="l" defTabSz="822960" rtl="0" eaLnBrk="1" fontAlgn="auto" latinLnBrk="0" hangingPunct="1">
              <a:lnSpc>
                <a:spcPct val="90000"/>
              </a:lnSpc>
              <a:spcBef>
                <a:spcPts val="45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Trebuchet MS"/>
                <a:ea typeface="+mn-ea"/>
                <a:cs typeface="+mn-cs"/>
              </a:rPr>
              <a:t>Only invite those who need to be at the meeting</a:t>
            </a:r>
          </a:p>
          <a:p>
            <a:pPr marL="617220" marR="0" lvl="1" indent="-205740" algn="l" defTabSz="822960" rtl="0" eaLnBrk="1" fontAlgn="auto" latinLnBrk="0" hangingPunct="1">
              <a:lnSpc>
                <a:spcPct val="90000"/>
              </a:lnSpc>
              <a:spcBef>
                <a:spcPts val="45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Trebuchet MS"/>
                <a:ea typeface="+mn-ea"/>
                <a:cs typeface="+mn-cs"/>
              </a:rPr>
              <a:t>Begin &amp; end meetings with Action Items</a:t>
            </a:r>
          </a:p>
          <a:p>
            <a:pPr marL="617220" marR="0" lvl="1" indent="-205740" algn="l" defTabSz="822960" rtl="0" eaLnBrk="1" fontAlgn="auto" latinLnBrk="0" hangingPunct="1">
              <a:lnSpc>
                <a:spcPct val="90000"/>
              </a:lnSpc>
              <a:spcBef>
                <a:spcPts val="45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Trebuchet MS"/>
                <a:ea typeface="+mn-ea"/>
                <a:cs typeface="+mn-cs"/>
              </a:rPr>
              <a:t>Review data </a:t>
            </a:r>
            <a:r>
              <a:rPr kumimoji="0" lang="mr-IN" sz="1600" b="0" i="0" u="none" strike="noStrike" kern="1200" cap="none" spc="0" normalizeH="0" baseline="0" noProof="0" dirty="0">
                <a:ln>
                  <a:noFill/>
                </a:ln>
                <a:solidFill>
                  <a:srgbClr val="000000"/>
                </a:solidFill>
                <a:effectLst/>
                <a:uLnTx/>
                <a:uFillTx/>
                <a:latin typeface="Trebuchet MS"/>
                <a:ea typeface="+mn-ea"/>
                <a:cs typeface="+mn-cs"/>
              </a:rPr>
              <a:t>–</a:t>
            </a:r>
            <a:r>
              <a:rPr kumimoji="0" lang="en-US" sz="1600" b="0" i="0" u="none" strike="noStrike" kern="1200" cap="none" spc="0" normalizeH="0" baseline="0" noProof="0" dirty="0">
                <a:ln>
                  <a:noFill/>
                </a:ln>
                <a:solidFill>
                  <a:srgbClr val="000000"/>
                </a:solidFill>
                <a:effectLst/>
                <a:uLnTx/>
                <a:uFillTx/>
                <a:latin typeface="Trebuchet MS"/>
                <a:ea typeface="+mn-ea"/>
                <a:cs typeface="+mn-cs"/>
              </a:rPr>
              <a:t> keep project moving toward goal</a:t>
            </a:r>
          </a:p>
          <a:p>
            <a:pPr marL="617220" marR="0" lvl="1" indent="-205740" algn="l" defTabSz="822960" rtl="0" eaLnBrk="1" fontAlgn="auto" latinLnBrk="0" hangingPunct="1">
              <a:lnSpc>
                <a:spcPct val="90000"/>
              </a:lnSpc>
              <a:spcBef>
                <a:spcPts val="45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Trebuchet MS"/>
                <a:ea typeface="+mn-ea"/>
                <a:cs typeface="+mn-cs"/>
              </a:rPr>
              <a:t>Allow time for discussion</a:t>
            </a:r>
          </a:p>
          <a:p>
            <a:pPr marL="617220" marR="0" lvl="1" indent="-205740" algn="l" defTabSz="822960" rtl="0" eaLnBrk="1" fontAlgn="auto" latinLnBrk="0" hangingPunct="1">
              <a:lnSpc>
                <a:spcPct val="90000"/>
              </a:lnSpc>
              <a:spcBef>
                <a:spcPts val="45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Trebuchet MS"/>
                <a:ea typeface="+mn-ea"/>
                <a:cs typeface="+mn-cs"/>
              </a:rPr>
              <a:t>Send meeting follow-up notes with action items</a:t>
            </a:r>
          </a:p>
          <a:p>
            <a:pPr marL="617220" marR="0" lvl="1" indent="-205740" algn="l" defTabSz="822960" rtl="0" eaLnBrk="1" fontAlgn="auto" latinLnBrk="0" hangingPunct="1">
              <a:lnSpc>
                <a:spcPct val="90000"/>
              </a:lnSpc>
              <a:spcBef>
                <a:spcPts val="45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Trebuchet MS"/>
                <a:ea typeface="+mn-ea"/>
                <a:cs typeface="+mn-cs"/>
              </a:rPr>
              <a:t>Keep meetings short </a:t>
            </a:r>
            <a:r>
              <a:rPr kumimoji="0" lang="mr-IN" sz="1600" b="0" i="0" u="none" strike="noStrike" kern="1200" cap="none" spc="0" normalizeH="0" baseline="0" noProof="0" dirty="0">
                <a:ln>
                  <a:noFill/>
                </a:ln>
                <a:solidFill>
                  <a:srgbClr val="000000"/>
                </a:solidFill>
                <a:effectLst/>
                <a:uLnTx/>
                <a:uFillTx/>
                <a:latin typeface="Trebuchet MS"/>
                <a:ea typeface="+mn-ea"/>
                <a:cs typeface="+mn-cs"/>
              </a:rPr>
              <a:t>–</a:t>
            </a:r>
            <a:r>
              <a:rPr kumimoji="0" lang="en-US" sz="1600" b="0" i="0" u="none" strike="noStrike" kern="1200" cap="none" spc="0" normalizeH="0" baseline="0" noProof="0" dirty="0">
                <a:ln>
                  <a:noFill/>
                </a:ln>
                <a:solidFill>
                  <a:srgbClr val="000000"/>
                </a:solidFill>
                <a:effectLst/>
                <a:uLnTx/>
                <a:uFillTx/>
                <a:latin typeface="Trebuchet MS"/>
                <a:ea typeface="+mn-ea"/>
                <a:cs typeface="+mn-cs"/>
              </a:rPr>
              <a:t> 60 minutes usually or up to 90 minutes if the agenda warrants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000000"/>
                </a:solidFill>
                <a:effectLst/>
                <a:uLnTx/>
                <a:uFillTx/>
                <a:latin typeface="Trebuchet MS"/>
                <a:ea typeface="+mn-ea"/>
                <a:cs typeface="+mn-cs"/>
              </a:rPr>
              <a:t>SOMETIMES</a:t>
            </a:r>
          </a:p>
          <a:p>
            <a:pPr marL="617220" marR="0" lvl="1" indent="-205740" algn="l" defTabSz="822960" rtl="0" eaLnBrk="1" fontAlgn="auto" latinLnBrk="0" hangingPunct="1">
              <a:lnSpc>
                <a:spcPct val="90000"/>
              </a:lnSpc>
              <a:spcBef>
                <a:spcPts val="45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Trebuchet MS"/>
                <a:ea typeface="+mn-ea"/>
                <a:cs typeface="+mn-cs"/>
              </a:rPr>
              <a:t>Include Site team in Conference Calls with CDC &amp; Central In-country team</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000000"/>
                </a:solidFill>
                <a:effectLst/>
                <a:uLnTx/>
                <a:uFillTx/>
                <a:latin typeface="Trebuchet MS"/>
                <a:ea typeface="+mn-ea"/>
                <a:cs typeface="+mn-cs"/>
              </a:rPr>
              <a:t>NEVER</a:t>
            </a:r>
          </a:p>
          <a:p>
            <a:pPr marL="617220" marR="0" lvl="1" indent="-205740" algn="l" defTabSz="822960" rtl="0" eaLnBrk="1" fontAlgn="auto" latinLnBrk="0" hangingPunct="1">
              <a:lnSpc>
                <a:spcPct val="90000"/>
              </a:lnSpc>
              <a:spcBef>
                <a:spcPts val="45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Trebuchet MS"/>
                <a:ea typeface="+mn-ea"/>
                <a:cs typeface="+mn-cs"/>
              </a:rPr>
              <a:t>Waste team members’ time by conducting a meeting without preparation</a:t>
            </a:r>
          </a:p>
        </p:txBody>
      </p:sp>
      <p:sp>
        <p:nvSpPr>
          <p:cNvPr id="6" name="Title 5">
            <a:extLst>
              <a:ext uri="{FF2B5EF4-FFF2-40B4-BE49-F238E27FC236}">
                <a16:creationId xmlns:a16="http://schemas.microsoft.com/office/drawing/2014/main" id="{C69DE5D4-7149-4A54-A195-B0B03110AFBB}"/>
              </a:ext>
            </a:extLst>
          </p:cNvPr>
          <p:cNvSpPr>
            <a:spLocks noGrp="1"/>
          </p:cNvSpPr>
          <p:nvPr>
            <p:ph type="ctrTitle"/>
          </p:nvPr>
        </p:nvSpPr>
        <p:spPr>
          <a:xfrm>
            <a:off x="3772831" y="708503"/>
            <a:ext cx="5181596" cy="563524"/>
          </a:xfrm>
        </p:spPr>
        <p:txBody>
          <a:bodyPr>
            <a:normAutofit/>
          </a:bodyPr>
          <a:lstStyle/>
          <a:p>
            <a:r>
              <a:rPr lang="en-US" dirty="0"/>
              <a:t>Meetings: Tips for Success</a:t>
            </a:r>
          </a:p>
        </p:txBody>
      </p:sp>
      <p:sp>
        <p:nvSpPr>
          <p:cNvPr id="2" name="Slide Number Placeholder 1">
            <a:extLst>
              <a:ext uri="{FF2B5EF4-FFF2-40B4-BE49-F238E27FC236}">
                <a16:creationId xmlns:a16="http://schemas.microsoft.com/office/drawing/2014/main" id="{3DBB673A-A2A2-4AB9-B518-4852073B18B9}"/>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41</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EE4E6462-417C-472A-920B-7EB0A9DE0C45}"/>
              </a:ext>
            </a:extLst>
          </p:cNvPr>
          <p:cNvPicPr>
            <a:picLocks noChangeAspect="1"/>
          </p:cNvPicPr>
          <p:nvPr/>
        </p:nvPicPr>
        <p:blipFill>
          <a:blip r:embed="rId2"/>
          <a:stretch>
            <a:fillRect/>
          </a:stretch>
        </p:blipFill>
        <p:spPr>
          <a:xfrm>
            <a:off x="751015" y="6065202"/>
            <a:ext cx="604974" cy="592256"/>
          </a:xfrm>
          <a:prstGeom prst="rect">
            <a:avLst/>
          </a:prstGeom>
        </p:spPr>
      </p:pic>
      <p:sp>
        <p:nvSpPr>
          <p:cNvPr id="8" name="TextBox 7">
            <a:extLst>
              <a:ext uri="{FF2B5EF4-FFF2-40B4-BE49-F238E27FC236}">
                <a16:creationId xmlns:a16="http://schemas.microsoft.com/office/drawing/2014/main" id="{B0188F8D-AB39-4AE0-B818-857CD17D52CC}"/>
              </a:ext>
            </a:extLst>
          </p:cNvPr>
          <p:cNvSpPr txBox="1"/>
          <p:nvPr/>
        </p:nvSpPr>
        <p:spPr>
          <a:xfrm>
            <a:off x="1355989"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868997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F730D-BF9C-4950-85D3-F950AFF24A0C}"/>
              </a:ext>
            </a:extLst>
          </p:cNvPr>
          <p:cNvSpPr>
            <a:spLocks noGrp="1"/>
          </p:cNvSpPr>
          <p:nvPr>
            <p:ph type="ctrTitle"/>
          </p:nvPr>
        </p:nvSpPr>
        <p:spPr>
          <a:xfrm>
            <a:off x="4974773" y="772891"/>
            <a:ext cx="2242453" cy="563524"/>
          </a:xfrm>
        </p:spPr>
        <p:txBody>
          <a:bodyPr>
            <a:normAutofit/>
          </a:bodyPr>
          <a:lstStyle/>
          <a:p>
            <a:r>
              <a:rPr lang="en-US" dirty="0"/>
              <a:t>Action Plan</a:t>
            </a:r>
          </a:p>
        </p:txBody>
      </p:sp>
      <p:sp>
        <p:nvSpPr>
          <p:cNvPr id="7" name="Slide Number Placeholder 4">
            <a:extLst>
              <a:ext uri="{FF2B5EF4-FFF2-40B4-BE49-F238E27FC236}">
                <a16:creationId xmlns:a16="http://schemas.microsoft.com/office/drawing/2014/main" id="{13B34546-F262-4A64-92B3-DE46F5ECC5C7}"/>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FB2A763F-E5B9-436E-BBED-1AE01C6D1512}"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42</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graphicFrame>
        <p:nvGraphicFramePr>
          <p:cNvPr id="8" name="Content Placeholder 6">
            <a:extLst>
              <a:ext uri="{FF2B5EF4-FFF2-40B4-BE49-F238E27FC236}">
                <a16:creationId xmlns:a16="http://schemas.microsoft.com/office/drawing/2014/main" id="{7895ED4F-8CE1-486F-965A-D847D895C3D0}"/>
              </a:ext>
            </a:extLst>
          </p:cNvPr>
          <p:cNvGraphicFramePr>
            <a:graphicFrameLocks/>
          </p:cNvGraphicFramePr>
          <p:nvPr>
            <p:extLst>
              <p:ext uri="{D42A27DB-BD31-4B8C-83A1-F6EECF244321}">
                <p14:modId xmlns:p14="http://schemas.microsoft.com/office/powerpoint/2010/main" val="2192261631"/>
              </p:ext>
            </p:extLst>
          </p:nvPr>
        </p:nvGraphicFramePr>
        <p:xfrm>
          <a:off x="754743" y="1526139"/>
          <a:ext cx="10682511" cy="3139440"/>
        </p:xfrm>
        <a:graphic>
          <a:graphicData uri="http://schemas.openxmlformats.org/drawingml/2006/table">
            <a:tbl>
              <a:tblPr firstRow="1" bandRow="1">
                <a:tableStyleId>{5C22544A-7EE6-4342-B048-85BDC9FD1C3A}</a:tableStyleId>
              </a:tblPr>
              <a:tblGrid>
                <a:gridCol w="3077025">
                  <a:extLst>
                    <a:ext uri="{9D8B030D-6E8A-4147-A177-3AD203B41FA5}">
                      <a16:colId xmlns:a16="http://schemas.microsoft.com/office/drawing/2014/main" val="20000"/>
                    </a:ext>
                  </a:extLst>
                </a:gridCol>
                <a:gridCol w="3048971">
                  <a:extLst>
                    <a:ext uri="{9D8B030D-6E8A-4147-A177-3AD203B41FA5}">
                      <a16:colId xmlns:a16="http://schemas.microsoft.com/office/drawing/2014/main" val="20001"/>
                    </a:ext>
                  </a:extLst>
                </a:gridCol>
                <a:gridCol w="2262499">
                  <a:extLst>
                    <a:ext uri="{9D8B030D-6E8A-4147-A177-3AD203B41FA5}">
                      <a16:colId xmlns:a16="http://schemas.microsoft.com/office/drawing/2014/main" val="20002"/>
                    </a:ext>
                  </a:extLst>
                </a:gridCol>
                <a:gridCol w="2294016">
                  <a:extLst>
                    <a:ext uri="{9D8B030D-6E8A-4147-A177-3AD203B41FA5}">
                      <a16:colId xmlns:a16="http://schemas.microsoft.com/office/drawing/2014/main" val="20003"/>
                    </a:ext>
                  </a:extLst>
                </a:gridCol>
              </a:tblGrid>
              <a:tr h="579120">
                <a:tc>
                  <a:txBody>
                    <a:bodyPr/>
                    <a:lstStyle/>
                    <a:p>
                      <a:pPr algn="ctr">
                        <a:spcBef>
                          <a:spcPts val="0"/>
                        </a:spcBef>
                        <a:spcAft>
                          <a:spcPts val="0"/>
                        </a:spcAft>
                      </a:pPr>
                      <a:r>
                        <a:rPr lang="en-US" sz="1600" b="1" kern="1200" dirty="0">
                          <a:solidFill>
                            <a:schemeClr val="lt1"/>
                          </a:solidFill>
                          <a:effectLst/>
                        </a:rPr>
                        <a:t>Topics / Goals</a:t>
                      </a:r>
                    </a:p>
                    <a:p>
                      <a:pPr algn="ctr">
                        <a:spcBef>
                          <a:spcPts val="0"/>
                        </a:spcBef>
                        <a:spcAft>
                          <a:spcPts val="0"/>
                        </a:spcAft>
                      </a:pPr>
                      <a:r>
                        <a:rPr lang="en-US" sz="1600" dirty="0"/>
                        <a:t>(Aim or Just Do It)</a:t>
                      </a:r>
                    </a:p>
                  </a:txBody>
                  <a:tcPr/>
                </a:tc>
                <a:tc>
                  <a:txBody>
                    <a:bodyPr/>
                    <a:lstStyle/>
                    <a:p>
                      <a:pPr algn="ctr">
                        <a:spcBef>
                          <a:spcPts val="0"/>
                        </a:spcBef>
                        <a:spcAft>
                          <a:spcPts val="0"/>
                        </a:spcAft>
                      </a:pPr>
                      <a:r>
                        <a:rPr lang="en-US" sz="1600" b="1" kern="1200" dirty="0">
                          <a:solidFill>
                            <a:schemeClr val="lt1"/>
                          </a:solidFill>
                          <a:effectLst/>
                        </a:rPr>
                        <a:t>Action Item</a:t>
                      </a:r>
                      <a:endParaRPr lang="en-US" sz="1600" dirty="0"/>
                    </a:p>
                  </a:txBody>
                  <a:tcPr/>
                </a:tc>
                <a:tc>
                  <a:txBody>
                    <a:bodyPr/>
                    <a:lstStyle/>
                    <a:p>
                      <a:pPr algn="ctr">
                        <a:spcBef>
                          <a:spcPts val="0"/>
                        </a:spcBef>
                        <a:spcAft>
                          <a:spcPts val="0"/>
                        </a:spcAft>
                      </a:pPr>
                      <a:r>
                        <a:rPr lang="en-US" sz="1600" b="1" kern="1200" dirty="0">
                          <a:solidFill>
                            <a:schemeClr val="lt1"/>
                          </a:solidFill>
                          <a:effectLst/>
                        </a:rPr>
                        <a:t>By Whom?</a:t>
                      </a:r>
                      <a:endParaRPr lang="en-US" sz="1600" dirty="0"/>
                    </a:p>
                  </a:txBody>
                  <a:tcPr/>
                </a:tc>
                <a:tc>
                  <a:txBody>
                    <a:bodyPr/>
                    <a:lstStyle/>
                    <a:p>
                      <a:pPr algn="ctr">
                        <a:spcBef>
                          <a:spcPts val="0"/>
                        </a:spcBef>
                        <a:spcAft>
                          <a:spcPts val="0"/>
                        </a:spcAft>
                      </a:pPr>
                      <a:r>
                        <a:rPr lang="en-US" sz="1600" b="1" kern="1200" dirty="0">
                          <a:solidFill>
                            <a:schemeClr val="lt1"/>
                          </a:solidFill>
                          <a:effectLst/>
                        </a:rPr>
                        <a:t>By When?</a:t>
                      </a:r>
                      <a:endParaRPr lang="en-US" sz="1600" dirty="0"/>
                    </a:p>
                  </a:txBody>
                  <a:tcPr/>
                </a:tc>
                <a:extLst>
                  <a:ext uri="{0D108BD9-81ED-4DB2-BD59-A6C34878D82A}">
                    <a16:rowId xmlns:a16="http://schemas.microsoft.com/office/drawing/2014/main" val="10000"/>
                  </a:ext>
                </a:extLst>
              </a:tr>
              <a:tr h="365760">
                <a:tc>
                  <a:txBody>
                    <a:bodyPr/>
                    <a:lstStyle/>
                    <a:p>
                      <a:pPr marL="0" marR="0" lvl="0" indent="0" algn="l">
                        <a:spcBef>
                          <a:spcPts val="0"/>
                        </a:spcBef>
                        <a:spcAft>
                          <a:spcPts val="0"/>
                        </a:spcAft>
                        <a:buFont typeface="+mj-lt"/>
                        <a:buNone/>
                        <a:tabLst>
                          <a:tab pos="28575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42900" marR="0" lvl="0" indent="-342900" algn="l">
                        <a:spcBef>
                          <a:spcPts val="0"/>
                        </a:spcBef>
                        <a:spcAft>
                          <a:spcPts val="0"/>
                        </a:spcAft>
                        <a:buFont typeface="Wingdings" panose="05000000000000000000" pitchFamily="2" charset="2"/>
                        <a:buChar char=""/>
                      </a:pP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42900" marR="0" lvl="0" indent="-342900" algn="l">
                        <a:spcBef>
                          <a:spcPts val="0"/>
                        </a:spcBef>
                        <a:spcAft>
                          <a:spcPts val="0"/>
                        </a:spcAft>
                        <a:buFont typeface="Wingdings" panose="05000000000000000000" pitchFamily="2" charset="2"/>
                        <a:buChar char=""/>
                      </a:pP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65760">
                <a:tc>
                  <a:txBody>
                    <a:bodyPr/>
                    <a:lstStyle/>
                    <a:p>
                      <a:pPr marL="0" marR="0" lvl="0" indent="0" algn="l">
                        <a:spcBef>
                          <a:spcPts val="0"/>
                        </a:spcBef>
                        <a:spcAft>
                          <a:spcPts val="0"/>
                        </a:spcAft>
                        <a:buFont typeface="+mj-lt"/>
                        <a:buNone/>
                        <a:tabLst>
                          <a:tab pos="228600" algn="l"/>
                          <a:tab pos="120015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42900" marR="0" lvl="0" indent="-342900" algn="l">
                        <a:spcBef>
                          <a:spcPts val="0"/>
                        </a:spcBef>
                        <a:spcAft>
                          <a:spcPts val="0"/>
                        </a:spcAft>
                        <a:buFont typeface="Wingdings" panose="05000000000000000000" pitchFamily="2" charset="2"/>
                        <a:buChar char=""/>
                      </a:pP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42900" marR="0" lvl="0" indent="-342900" algn="l">
                        <a:spcBef>
                          <a:spcPts val="0"/>
                        </a:spcBef>
                        <a:spcAft>
                          <a:spcPts val="0"/>
                        </a:spcAft>
                        <a:buFont typeface="Wingdings" panose="05000000000000000000" pitchFamily="2" charset="2"/>
                        <a:buChar char=""/>
                      </a:pP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34013">
                <a:tc>
                  <a:txBody>
                    <a:bodyPr/>
                    <a:lstStyle/>
                    <a:p>
                      <a:pPr marL="0" marR="0" lvl="0" indent="0" algn="l">
                        <a:spcBef>
                          <a:spcPts val="0"/>
                        </a:spcBef>
                        <a:spcAft>
                          <a:spcPts val="0"/>
                        </a:spcAft>
                        <a:buFont typeface="+mj-lt"/>
                        <a:buNone/>
                        <a:tabLst>
                          <a:tab pos="228600" algn="l"/>
                          <a:tab pos="120015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Bef>
                          <a:spcPts val="0"/>
                        </a:spcBef>
                        <a:spcAft>
                          <a:spcPts val="0"/>
                        </a:spcAft>
                      </a:pPr>
                      <a:endParaRPr lang="en-US" dirty="0"/>
                    </a:p>
                  </a:txBody>
                  <a:tcPr marL="68580" marR="68580" marT="0" marB="0"/>
                </a:tc>
                <a:tc>
                  <a:txBody>
                    <a:bodyPr/>
                    <a:lstStyle/>
                    <a:p>
                      <a:pPr>
                        <a:spcBef>
                          <a:spcPts val="0"/>
                        </a:spcBef>
                        <a:spcAft>
                          <a:spcPts val="0"/>
                        </a:spcAft>
                      </a:pPr>
                      <a:endParaRPr lang="en-US" dirty="0"/>
                    </a:p>
                  </a:txBody>
                  <a:tcPr marL="68580" marR="68580" marT="0" marB="0"/>
                </a:tc>
                <a:extLst>
                  <a:ext uri="{0D108BD9-81ED-4DB2-BD59-A6C34878D82A}">
                    <a16:rowId xmlns:a16="http://schemas.microsoft.com/office/drawing/2014/main" val="10003"/>
                  </a:ext>
                </a:extLst>
              </a:tr>
              <a:tr h="365760">
                <a:tc>
                  <a:txBody>
                    <a:bodyPr/>
                    <a:lstStyle/>
                    <a:p>
                      <a:pPr marL="0" marR="0" lvl="0" indent="0" algn="l">
                        <a:spcBef>
                          <a:spcPts val="0"/>
                        </a:spcBef>
                        <a:spcAft>
                          <a:spcPts val="0"/>
                        </a:spcAft>
                        <a:buFont typeface="+mj-lt"/>
                        <a:buNone/>
                        <a:tabLst>
                          <a:tab pos="228600" algn="l"/>
                          <a:tab pos="120015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Bef>
                          <a:spcPts val="0"/>
                        </a:spcBef>
                        <a:spcAft>
                          <a:spcPts val="0"/>
                        </a:spcAft>
                      </a:pPr>
                      <a:endParaRPr lang="en-US" dirty="0"/>
                    </a:p>
                  </a:txBody>
                  <a:tcPr marL="68580" marR="68580" marT="0" marB="0"/>
                </a:tc>
                <a:tc>
                  <a:txBody>
                    <a:bodyPr/>
                    <a:lstStyle/>
                    <a:p>
                      <a:pPr>
                        <a:spcBef>
                          <a:spcPts val="0"/>
                        </a:spcBef>
                        <a:spcAft>
                          <a:spcPts val="0"/>
                        </a:spcAft>
                      </a:pPr>
                      <a:endParaRPr lang="en-US" dirty="0"/>
                    </a:p>
                  </a:txBody>
                  <a:tcPr marL="68580" marR="68580" marT="0" marB="0"/>
                </a:tc>
                <a:extLst>
                  <a:ext uri="{0D108BD9-81ED-4DB2-BD59-A6C34878D82A}">
                    <a16:rowId xmlns:a16="http://schemas.microsoft.com/office/drawing/2014/main" val="3960942694"/>
                  </a:ext>
                </a:extLst>
              </a:tr>
              <a:tr h="296573">
                <a:tc>
                  <a:txBody>
                    <a:bodyPr/>
                    <a:lstStyle/>
                    <a:p>
                      <a:pPr marL="0" marR="0" lvl="0" indent="0" algn="l">
                        <a:spcBef>
                          <a:spcPts val="0"/>
                        </a:spcBef>
                        <a:spcAft>
                          <a:spcPts val="0"/>
                        </a:spcAft>
                        <a:buFont typeface="+mj-lt"/>
                        <a:buNone/>
                        <a:tabLst>
                          <a:tab pos="228600" algn="l"/>
                          <a:tab pos="120015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Bef>
                          <a:spcPts val="0"/>
                        </a:spcBef>
                        <a:spcAft>
                          <a:spcPts val="0"/>
                        </a:spcAft>
                      </a:pPr>
                      <a:endParaRPr lang="en-US" dirty="0"/>
                    </a:p>
                  </a:txBody>
                  <a:tcPr marL="68580" marR="68580" marT="0" marB="0"/>
                </a:tc>
                <a:tc>
                  <a:txBody>
                    <a:bodyPr/>
                    <a:lstStyle/>
                    <a:p>
                      <a:pPr>
                        <a:spcBef>
                          <a:spcPts val="0"/>
                        </a:spcBef>
                        <a:spcAft>
                          <a:spcPts val="0"/>
                        </a:spcAft>
                      </a:pPr>
                      <a:endParaRPr lang="en-US" dirty="0"/>
                    </a:p>
                  </a:txBody>
                  <a:tcPr marL="68580" marR="68580" marT="0" marB="0"/>
                </a:tc>
                <a:extLst>
                  <a:ext uri="{0D108BD9-81ED-4DB2-BD59-A6C34878D82A}">
                    <a16:rowId xmlns:a16="http://schemas.microsoft.com/office/drawing/2014/main" val="1492596161"/>
                  </a:ext>
                </a:extLst>
              </a:tr>
              <a:tr h="365760">
                <a:tc>
                  <a:txBody>
                    <a:bodyPr/>
                    <a:lstStyle/>
                    <a:p>
                      <a:pPr marL="0" marR="0" lvl="0" indent="0" algn="l">
                        <a:spcBef>
                          <a:spcPts val="0"/>
                        </a:spcBef>
                        <a:spcAft>
                          <a:spcPts val="0"/>
                        </a:spcAft>
                        <a:buFont typeface="+mj-lt"/>
                        <a:buNone/>
                        <a:tabLst>
                          <a:tab pos="228600" algn="l"/>
                          <a:tab pos="120015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Bef>
                          <a:spcPts val="0"/>
                        </a:spcBef>
                        <a:spcAft>
                          <a:spcPts val="0"/>
                        </a:spcAft>
                      </a:pPr>
                      <a:endParaRPr lang="en-US" dirty="0"/>
                    </a:p>
                  </a:txBody>
                  <a:tcPr marL="68580" marR="68580" marT="0" marB="0"/>
                </a:tc>
                <a:tc>
                  <a:txBody>
                    <a:bodyPr/>
                    <a:lstStyle/>
                    <a:p>
                      <a:pPr>
                        <a:spcBef>
                          <a:spcPts val="0"/>
                        </a:spcBef>
                        <a:spcAft>
                          <a:spcPts val="0"/>
                        </a:spcAft>
                      </a:pPr>
                      <a:endParaRPr lang="en-US" dirty="0"/>
                    </a:p>
                  </a:txBody>
                  <a:tcPr marL="68580" marR="68580" marT="0" marB="0"/>
                </a:tc>
                <a:extLst>
                  <a:ext uri="{0D108BD9-81ED-4DB2-BD59-A6C34878D82A}">
                    <a16:rowId xmlns:a16="http://schemas.microsoft.com/office/drawing/2014/main" val="3921443953"/>
                  </a:ext>
                </a:extLst>
              </a:tr>
              <a:tr h="274320">
                <a:tc>
                  <a:txBody>
                    <a:bodyPr/>
                    <a:lstStyle/>
                    <a:p>
                      <a:pPr marL="0" marR="0" lvl="0" indent="0" algn="l">
                        <a:spcBef>
                          <a:spcPts val="0"/>
                        </a:spcBef>
                        <a:spcAft>
                          <a:spcPts val="0"/>
                        </a:spcAft>
                        <a:buFont typeface="+mj-lt"/>
                        <a:buNone/>
                        <a:tabLst>
                          <a:tab pos="228600" algn="l"/>
                          <a:tab pos="120015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Bef>
                          <a:spcPts val="0"/>
                        </a:spcBef>
                        <a:spcAft>
                          <a:spcPts val="0"/>
                        </a:spcAft>
                      </a:pPr>
                      <a:endParaRPr lang="en-US" dirty="0"/>
                    </a:p>
                  </a:txBody>
                  <a:tcPr marL="68580" marR="68580" marT="0" marB="0"/>
                </a:tc>
                <a:tc>
                  <a:txBody>
                    <a:bodyPr/>
                    <a:lstStyle/>
                    <a:p>
                      <a:pPr>
                        <a:spcBef>
                          <a:spcPts val="0"/>
                        </a:spcBef>
                        <a:spcAft>
                          <a:spcPts val="0"/>
                        </a:spcAft>
                      </a:pPr>
                      <a:endParaRPr lang="en-US" dirty="0"/>
                    </a:p>
                  </a:txBody>
                  <a:tcPr marL="68580" marR="68580" marT="0" marB="0"/>
                </a:tc>
                <a:extLst>
                  <a:ext uri="{0D108BD9-81ED-4DB2-BD59-A6C34878D82A}">
                    <a16:rowId xmlns:a16="http://schemas.microsoft.com/office/drawing/2014/main" val="641347203"/>
                  </a:ext>
                </a:extLst>
              </a:tr>
            </a:tbl>
          </a:graphicData>
        </a:graphic>
      </p:graphicFrame>
      <p:sp>
        <p:nvSpPr>
          <p:cNvPr id="9" name="TextBox 8">
            <a:extLst>
              <a:ext uri="{FF2B5EF4-FFF2-40B4-BE49-F238E27FC236}">
                <a16:creationId xmlns:a16="http://schemas.microsoft.com/office/drawing/2014/main" id="{97C8EDB4-4B5B-4FAF-AF18-09092D565682}"/>
              </a:ext>
            </a:extLst>
          </p:cNvPr>
          <p:cNvSpPr txBox="1"/>
          <p:nvPr/>
        </p:nvSpPr>
        <p:spPr>
          <a:xfrm>
            <a:off x="4724398" y="5256055"/>
            <a:ext cx="2743200"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25</a:t>
            </a:r>
          </a:p>
        </p:txBody>
      </p:sp>
      <p:pic>
        <p:nvPicPr>
          <p:cNvPr id="10" name="Picture 9">
            <a:extLst>
              <a:ext uri="{FF2B5EF4-FFF2-40B4-BE49-F238E27FC236}">
                <a16:creationId xmlns:a16="http://schemas.microsoft.com/office/drawing/2014/main" id="{76EDCAED-43AD-4B40-8B55-C671D1DC347B}"/>
              </a:ext>
            </a:extLst>
          </p:cNvPr>
          <p:cNvPicPr>
            <a:picLocks noChangeAspect="1"/>
          </p:cNvPicPr>
          <p:nvPr/>
        </p:nvPicPr>
        <p:blipFill>
          <a:blip r:embed="rId2"/>
          <a:stretch>
            <a:fillRect/>
          </a:stretch>
        </p:blipFill>
        <p:spPr>
          <a:xfrm>
            <a:off x="754743" y="6065202"/>
            <a:ext cx="604974" cy="592256"/>
          </a:xfrm>
          <a:prstGeom prst="rect">
            <a:avLst/>
          </a:prstGeom>
        </p:spPr>
      </p:pic>
      <p:sp>
        <p:nvSpPr>
          <p:cNvPr id="11" name="TextBox 10">
            <a:extLst>
              <a:ext uri="{FF2B5EF4-FFF2-40B4-BE49-F238E27FC236}">
                <a16:creationId xmlns:a16="http://schemas.microsoft.com/office/drawing/2014/main" id="{81C1AFF7-13FA-4CC1-9513-FBC5CF42F8AA}"/>
              </a:ext>
            </a:extLst>
          </p:cNvPr>
          <p:cNvSpPr txBox="1"/>
          <p:nvPr/>
        </p:nvSpPr>
        <p:spPr>
          <a:xfrm>
            <a:off x="1359717" y="6405393"/>
            <a:ext cx="1261850" cy="276999"/>
          </a:xfrm>
          <a:prstGeom prst="rect">
            <a:avLst/>
          </a:prstGeom>
          <a:noFill/>
        </p:spPr>
        <p:txBody>
          <a:bodyPr wrap="square" rtlCol="0">
            <a:spAutoFit/>
          </a:bodyPr>
          <a:lstStyle/>
          <a:p>
            <a:r>
              <a:rPr lang="en-US" sz="1200" dirty="0"/>
              <a:t>LARC Workbook</a:t>
            </a:r>
          </a:p>
        </p:txBody>
      </p:sp>
      <p:sp>
        <p:nvSpPr>
          <p:cNvPr id="12" name="TextBox 11">
            <a:extLst>
              <a:ext uri="{FF2B5EF4-FFF2-40B4-BE49-F238E27FC236}">
                <a16:creationId xmlns:a16="http://schemas.microsoft.com/office/drawing/2014/main" id="{3CBFFBC8-AF41-4BC7-9418-40BBCC5F22D8}"/>
              </a:ext>
            </a:extLst>
          </p:cNvPr>
          <p:cNvSpPr txBox="1"/>
          <p:nvPr/>
        </p:nvSpPr>
        <p:spPr>
          <a:xfrm>
            <a:off x="3533773" y="5622881"/>
            <a:ext cx="5124450" cy="276999"/>
          </a:xfrm>
          <a:prstGeom prst="rect">
            <a:avLst/>
          </a:prstGeom>
          <a:noFill/>
        </p:spPr>
        <p:txBody>
          <a:bodyPr wrap="square">
            <a:spAutoFit/>
          </a:bodyPr>
          <a:lstStyle/>
          <a:p>
            <a:r>
              <a:rPr lang="en-US" sz="1200" dirty="0">
                <a:solidFill>
                  <a:srgbClr val="00B0F0"/>
                </a:solidFill>
                <a:hlinkClick r:id="rId3">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B0F0"/>
              </a:solidFill>
            </a:endParaRPr>
          </a:p>
        </p:txBody>
      </p:sp>
    </p:spTree>
    <p:extLst>
      <p:ext uri="{BB962C8B-B14F-4D97-AF65-F5344CB8AC3E}">
        <p14:creationId xmlns:p14="http://schemas.microsoft.com/office/powerpoint/2010/main" val="2361510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F730D-BF9C-4950-85D3-F950AFF24A0C}"/>
              </a:ext>
            </a:extLst>
          </p:cNvPr>
          <p:cNvSpPr>
            <a:spLocks noGrp="1"/>
          </p:cNvSpPr>
          <p:nvPr>
            <p:ph type="ctrTitle"/>
          </p:nvPr>
        </p:nvSpPr>
        <p:spPr>
          <a:xfrm>
            <a:off x="3838637" y="823269"/>
            <a:ext cx="4408710" cy="563524"/>
          </a:xfrm>
        </p:spPr>
        <p:txBody>
          <a:bodyPr>
            <a:normAutofit/>
          </a:bodyPr>
          <a:lstStyle/>
          <a:p>
            <a:r>
              <a:rPr lang="en-US" dirty="0"/>
              <a:t>Action Plan - Example</a:t>
            </a:r>
          </a:p>
        </p:txBody>
      </p:sp>
      <p:sp>
        <p:nvSpPr>
          <p:cNvPr id="7" name="Slide Number Placeholder 4">
            <a:extLst>
              <a:ext uri="{FF2B5EF4-FFF2-40B4-BE49-F238E27FC236}">
                <a16:creationId xmlns:a16="http://schemas.microsoft.com/office/drawing/2014/main" id="{13B34546-F262-4A64-92B3-DE46F5ECC5C7}"/>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FB2A763F-E5B9-436E-BBED-1AE01C6D1512}"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43</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graphicFrame>
        <p:nvGraphicFramePr>
          <p:cNvPr id="8" name="Content Placeholder 6">
            <a:extLst>
              <a:ext uri="{FF2B5EF4-FFF2-40B4-BE49-F238E27FC236}">
                <a16:creationId xmlns:a16="http://schemas.microsoft.com/office/drawing/2014/main" id="{7895ED4F-8CE1-486F-965A-D847D895C3D0}"/>
              </a:ext>
            </a:extLst>
          </p:cNvPr>
          <p:cNvGraphicFramePr>
            <a:graphicFrameLocks/>
          </p:cNvGraphicFramePr>
          <p:nvPr>
            <p:extLst>
              <p:ext uri="{D42A27DB-BD31-4B8C-83A1-F6EECF244321}">
                <p14:modId xmlns:p14="http://schemas.microsoft.com/office/powerpoint/2010/main" val="2557432062"/>
              </p:ext>
            </p:extLst>
          </p:nvPr>
        </p:nvGraphicFramePr>
        <p:xfrm>
          <a:off x="967410" y="1756395"/>
          <a:ext cx="10257179" cy="2956560"/>
        </p:xfrm>
        <a:graphic>
          <a:graphicData uri="http://schemas.openxmlformats.org/drawingml/2006/table">
            <a:tbl>
              <a:tblPr firstRow="1" bandRow="1">
                <a:tableStyleId>{5C22544A-7EE6-4342-B048-85BDC9FD1C3A}</a:tableStyleId>
              </a:tblPr>
              <a:tblGrid>
                <a:gridCol w="5703567">
                  <a:extLst>
                    <a:ext uri="{9D8B030D-6E8A-4147-A177-3AD203B41FA5}">
                      <a16:colId xmlns:a16="http://schemas.microsoft.com/office/drawing/2014/main" val="20001"/>
                    </a:ext>
                  </a:extLst>
                </a:gridCol>
                <a:gridCol w="2171700">
                  <a:extLst>
                    <a:ext uri="{9D8B030D-6E8A-4147-A177-3AD203B41FA5}">
                      <a16:colId xmlns:a16="http://schemas.microsoft.com/office/drawing/2014/main" val="20002"/>
                    </a:ext>
                  </a:extLst>
                </a:gridCol>
                <a:gridCol w="2381912">
                  <a:extLst>
                    <a:ext uri="{9D8B030D-6E8A-4147-A177-3AD203B41FA5}">
                      <a16:colId xmlns:a16="http://schemas.microsoft.com/office/drawing/2014/main" val="20003"/>
                    </a:ext>
                  </a:extLst>
                </a:gridCol>
              </a:tblGrid>
              <a:tr h="579120">
                <a:tc>
                  <a:txBody>
                    <a:bodyPr/>
                    <a:lstStyle/>
                    <a:p>
                      <a:pPr algn="ctr">
                        <a:spcBef>
                          <a:spcPts val="0"/>
                        </a:spcBef>
                        <a:spcAft>
                          <a:spcPts val="0"/>
                        </a:spcAft>
                      </a:pPr>
                      <a:r>
                        <a:rPr lang="en-US" sz="1600" b="1" kern="1200" dirty="0">
                          <a:solidFill>
                            <a:schemeClr val="lt1"/>
                          </a:solidFill>
                          <a:effectLst/>
                        </a:rPr>
                        <a:t>Action Item</a:t>
                      </a:r>
                      <a:endParaRPr lang="en-US" sz="1600" dirty="0"/>
                    </a:p>
                  </a:txBody>
                  <a:tcPr/>
                </a:tc>
                <a:tc>
                  <a:txBody>
                    <a:bodyPr/>
                    <a:lstStyle/>
                    <a:p>
                      <a:pPr algn="ctr">
                        <a:spcBef>
                          <a:spcPts val="0"/>
                        </a:spcBef>
                        <a:spcAft>
                          <a:spcPts val="0"/>
                        </a:spcAft>
                      </a:pPr>
                      <a:r>
                        <a:rPr lang="en-US" sz="1600" b="1" kern="1200" dirty="0">
                          <a:solidFill>
                            <a:schemeClr val="lt1"/>
                          </a:solidFill>
                          <a:effectLst/>
                        </a:rPr>
                        <a:t>By Whom?</a:t>
                      </a:r>
                      <a:endParaRPr lang="en-US" sz="1600" dirty="0"/>
                    </a:p>
                  </a:txBody>
                  <a:tcPr/>
                </a:tc>
                <a:tc>
                  <a:txBody>
                    <a:bodyPr/>
                    <a:lstStyle/>
                    <a:p>
                      <a:pPr algn="ctr">
                        <a:spcBef>
                          <a:spcPts val="0"/>
                        </a:spcBef>
                        <a:spcAft>
                          <a:spcPts val="0"/>
                        </a:spcAft>
                      </a:pPr>
                      <a:r>
                        <a:rPr lang="en-US" sz="1600" b="1" kern="1200" dirty="0">
                          <a:solidFill>
                            <a:schemeClr val="lt1"/>
                          </a:solidFill>
                          <a:effectLst/>
                        </a:rPr>
                        <a:t>By When?</a:t>
                      </a:r>
                      <a:endParaRPr lang="en-US" sz="1600" dirty="0"/>
                    </a:p>
                  </a:txBody>
                  <a:tcPr/>
                </a:tc>
                <a:extLst>
                  <a:ext uri="{0D108BD9-81ED-4DB2-BD59-A6C34878D82A}">
                    <a16:rowId xmlns:a16="http://schemas.microsoft.com/office/drawing/2014/main" val="10000"/>
                  </a:ext>
                </a:extLst>
              </a:tr>
              <a:tr h="365760">
                <a:tc>
                  <a:txBody>
                    <a:bodyPr/>
                    <a:lstStyle/>
                    <a:p>
                      <a:pPr marL="0" marR="0" lvl="0" indent="0" algn="l">
                        <a:spcBef>
                          <a:spcPts val="0"/>
                        </a:spcBef>
                        <a:spcAft>
                          <a:spcPts val="0"/>
                        </a:spcAft>
                        <a:buFont typeface="Wingdings" panose="05000000000000000000" pitchFamily="2" charset="2"/>
                        <a:buNone/>
                      </a:pPr>
                      <a:r>
                        <a:rPr lang="en-US" sz="2400" dirty="0">
                          <a:effectLst/>
                          <a:latin typeface="+mn-lt"/>
                          <a:ea typeface="Times New Roman" panose="02020603050405020304" pitchFamily="18" charset="0"/>
                        </a:rPr>
                        <a:t>1. Create Monitoring Sheet</a:t>
                      </a:r>
                    </a:p>
                  </a:txBody>
                  <a:tcPr marL="68580" marR="68580" marT="0" marB="0"/>
                </a:tc>
                <a:tc>
                  <a:txBody>
                    <a:bodyPr/>
                    <a:lstStyle/>
                    <a:p>
                      <a:r>
                        <a:rPr lang="en-US" dirty="0">
                          <a:solidFill>
                            <a:schemeClr val="tx1"/>
                          </a:solidFill>
                        </a:rPr>
                        <a:t>Eke</a:t>
                      </a:r>
                    </a:p>
                  </a:txBody>
                  <a:tcPr/>
                </a:tc>
                <a:tc>
                  <a:txBody>
                    <a:bodyPr/>
                    <a:lstStyle/>
                    <a:p>
                      <a:r>
                        <a:rPr lang="en-US" dirty="0">
                          <a:solidFill>
                            <a:schemeClr val="tx1"/>
                          </a:solidFill>
                        </a:rPr>
                        <a:t>July 12</a:t>
                      </a:r>
                    </a:p>
                  </a:txBody>
                  <a:tcPr/>
                </a:tc>
                <a:extLst>
                  <a:ext uri="{0D108BD9-81ED-4DB2-BD59-A6C34878D82A}">
                    <a16:rowId xmlns:a16="http://schemas.microsoft.com/office/drawing/2014/main" val="10001"/>
                  </a:ext>
                </a:extLst>
              </a:tr>
              <a:tr h="365760">
                <a:tc>
                  <a:txBody>
                    <a:bodyPr/>
                    <a:lstStyle/>
                    <a:p>
                      <a:pPr marL="0" marR="0" lvl="0" indent="0" algn="l">
                        <a:spcBef>
                          <a:spcPts val="0"/>
                        </a:spcBef>
                        <a:spcAft>
                          <a:spcPts val="0"/>
                        </a:spcAft>
                        <a:buFont typeface="Wingdings" panose="05000000000000000000" pitchFamily="2" charset="2"/>
                        <a:buNone/>
                      </a:pPr>
                      <a:r>
                        <a:rPr lang="en-US" sz="2400" dirty="0">
                          <a:effectLst/>
                          <a:latin typeface="+mn-lt"/>
                          <a:ea typeface="Times New Roman" panose="02020603050405020304" pitchFamily="18" charset="0"/>
                        </a:rPr>
                        <a:t>2. Supply sample transportation boxes  </a:t>
                      </a:r>
                    </a:p>
                    <a:p>
                      <a:pPr marL="0" marR="0" lvl="0" indent="0" algn="l">
                        <a:spcBef>
                          <a:spcPts val="0"/>
                        </a:spcBef>
                        <a:spcAft>
                          <a:spcPts val="0"/>
                        </a:spcAft>
                        <a:buFont typeface="Wingdings" panose="05000000000000000000" pitchFamily="2" charset="2"/>
                        <a:buNone/>
                      </a:pPr>
                      <a:r>
                        <a:rPr lang="en-US" sz="2400" dirty="0">
                          <a:effectLst/>
                          <a:latin typeface="+mn-lt"/>
                          <a:ea typeface="Times New Roman" panose="02020603050405020304" pitchFamily="18" charset="0"/>
                        </a:rPr>
                        <a:t>    for TB clinic</a:t>
                      </a:r>
                    </a:p>
                  </a:txBody>
                  <a:tcPr marL="68580" marR="68580" marT="0" marB="0"/>
                </a:tc>
                <a:tc>
                  <a:txBody>
                    <a:bodyPr/>
                    <a:lstStyle/>
                    <a:p>
                      <a:r>
                        <a:rPr lang="en-US" dirty="0">
                          <a:solidFill>
                            <a:schemeClr val="tx1"/>
                          </a:solidFill>
                        </a:rPr>
                        <a:t>Laura</a:t>
                      </a:r>
                    </a:p>
                  </a:txBody>
                  <a:tcPr/>
                </a:tc>
                <a:tc>
                  <a:txBody>
                    <a:bodyPr/>
                    <a:lstStyle/>
                    <a:p>
                      <a:r>
                        <a:rPr lang="en-US" dirty="0">
                          <a:solidFill>
                            <a:schemeClr val="tx1"/>
                          </a:solidFill>
                        </a:rPr>
                        <a:t>July 12</a:t>
                      </a:r>
                    </a:p>
                  </a:txBody>
                  <a:tcPr/>
                </a:tc>
                <a:extLst>
                  <a:ext uri="{0D108BD9-81ED-4DB2-BD59-A6C34878D82A}">
                    <a16:rowId xmlns:a16="http://schemas.microsoft.com/office/drawing/2014/main" val="10002"/>
                  </a:ext>
                </a:extLst>
              </a:tr>
              <a:tr h="0">
                <a:tc>
                  <a:txBody>
                    <a:bodyPr/>
                    <a:lstStyle/>
                    <a:p>
                      <a:pPr marL="0" marR="0" algn="l">
                        <a:spcBef>
                          <a:spcPts val="0"/>
                        </a:spcBef>
                        <a:spcAft>
                          <a:spcPts val="0"/>
                        </a:spcAft>
                      </a:pPr>
                      <a:r>
                        <a:rPr lang="en-US" sz="2400" dirty="0">
                          <a:effectLst/>
                          <a:latin typeface="+mn-lt"/>
                          <a:ea typeface="Times New Roman" panose="02020603050405020304" pitchFamily="18" charset="0"/>
                        </a:rPr>
                        <a:t>3. Appoint Volunteer to escort patients  </a:t>
                      </a:r>
                    </a:p>
                    <a:p>
                      <a:pPr marL="0" marR="0" algn="l">
                        <a:spcBef>
                          <a:spcPts val="0"/>
                        </a:spcBef>
                        <a:spcAft>
                          <a:spcPts val="0"/>
                        </a:spcAft>
                      </a:pPr>
                      <a:r>
                        <a:rPr lang="en-US" sz="2400" dirty="0">
                          <a:effectLst/>
                          <a:latin typeface="+mn-lt"/>
                          <a:ea typeface="Times New Roman" panose="02020603050405020304" pitchFamily="18" charset="0"/>
                        </a:rPr>
                        <a:t>    from DOT clinic to the lab</a:t>
                      </a:r>
                    </a:p>
                  </a:txBody>
                  <a:tcPr marL="68580" marR="68580" marT="0" marB="0"/>
                </a:tc>
                <a:tc>
                  <a:txBody>
                    <a:bodyPr/>
                    <a:lstStyle/>
                    <a:p>
                      <a:r>
                        <a:rPr lang="en-US" dirty="0">
                          <a:solidFill>
                            <a:schemeClr val="tx1"/>
                          </a:solidFill>
                        </a:rPr>
                        <a:t>Emma</a:t>
                      </a:r>
                    </a:p>
                  </a:txBody>
                  <a:tcPr/>
                </a:tc>
                <a:tc>
                  <a:txBody>
                    <a:bodyPr/>
                    <a:lstStyle/>
                    <a:p>
                      <a:r>
                        <a:rPr lang="en-US" dirty="0">
                          <a:solidFill>
                            <a:schemeClr val="tx1"/>
                          </a:solidFill>
                        </a:rPr>
                        <a:t>July 13</a:t>
                      </a:r>
                    </a:p>
                  </a:txBody>
                  <a:tcPr/>
                </a:tc>
                <a:extLst>
                  <a:ext uri="{0D108BD9-81ED-4DB2-BD59-A6C34878D82A}">
                    <a16:rowId xmlns:a16="http://schemas.microsoft.com/office/drawing/2014/main" val="10003"/>
                  </a:ext>
                </a:extLst>
              </a:tr>
              <a:tr h="365760">
                <a:tc>
                  <a:txBody>
                    <a:bodyPr/>
                    <a:lstStyle/>
                    <a:p>
                      <a:pPr marL="0" marR="0" algn="l">
                        <a:spcBef>
                          <a:spcPts val="0"/>
                        </a:spcBef>
                        <a:spcAft>
                          <a:spcPts val="0"/>
                        </a:spcAft>
                      </a:pPr>
                      <a:r>
                        <a:rPr lang="en-US" sz="2400" dirty="0">
                          <a:effectLst/>
                          <a:latin typeface="+mn-lt"/>
                          <a:ea typeface="Times New Roman" panose="02020603050405020304" pitchFamily="18" charset="0"/>
                        </a:rPr>
                        <a:t>4. Update INH Register</a:t>
                      </a:r>
                    </a:p>
                  </a:txBody>
                  <a:tcPr marL="68580" marR="68580" marT="0" marB="0"/>
                </a:tc>
                <a:tc>
                  <a:txBody>
                    <a:bodyPr/>
                    <a:lstStyle/>
                    <a:p>
                      <a:r>
                        <a:rPr lang="en-US" dirty="0" err="1">
                          <a:solidFill>
                            <a:schemeClr val="tx1"/>
                          </a:solidFill>
                        </a:rPr>
                        <a:t>Omo</a:t>
                      </a:r>
                      <a:endParaRPr lang="en-US" dirty="0">
                        <a:solidFill>
                          <a:schemeClr val="tx1"/>
                        </a:solidFill>
                      </a:endParaRPr>
                    </a:p>
                  </a:txBody>
                  <a:tcPr/>
                </a:tc>
                <a:tc>
                  <a:txBody>
                    <a:bodyPr/>
                    <a:lstStyle/>
                    <a:p>
                      <a:r>
                        <a:rPr lang="en-US" dirty="0">
                          <a:solidFill>
                            <a:schemeClr val="tx1"/>
                          </a:solidFill>
                        </a:rPr>
                        <a:t>July 15</a:t>
                      </a:r>
                    </a:p>
                  </a:txBody>
                  <a:tcPr/>
                </a:tc>
                <a:extLst>
                  <a:ext uri="{0D108BD9-81ED-4DB2-BD59-A6C34878D82A}">
                    <a16:rowId xmlns:a16="http://schemas.microsoft.com/office/drawing/2014/main" val="3960942694"/>
                  </a:ext>
                </a:extLst>
              </a:tr>
            </a:tbl>
          </a:graphicData>
        </a:graphic>
      </p:graphicFrame>
      <p:pic>
        <p:nvPicPr>
          <p:cNvPr id="5" name="Picture 4">
            <a:extLst>
              <a:ext uri="{FF2B5EF4-FFF2-40B4-BE49-F238E27FC236}">
                <a16:creationId xmlns:a16="http://schemas.microsoft.com/office/drawing/2014/main" id="{477B82B9-707C-4C4F-95AB-9A430B810B13}"/>
              </a:ext>
            </a:extLst>
          </p:cNvPr>
          <p:cNvPicPr>
            <a:picLocks noChangeAspect="1"/>
          </p:cNvPicPr>
          <p:nvPr/>
        </p:nvPicPr>
        <p:blipFill>
          <a:blip r:embed="rId2"/>
          <a:stretch>
            <a:fillRect/>
          </a:stretch>
        </p:blipFill>
        <p:spPr>
          <a:xfrm>
            <a:off x="751015" y="6021139"/>
            <a:ext cx="604974" cy="592256"/>
          </a:xfrm>
          <a:prstGeom prst="rect">
            <a:avLst/>
          </a:prstGeom>
        </p:spPr>
      </p:pic>
      <p:sp>
        <p:nvSpPr>
          <p:cNvPr id="6" name="TextBox 5">
            <a:extLst>
              <a:ext uri="{FF2B5EF4-FFF2-40B4-BE49-F238E27FC236}">
                <a16:creationId xmlns:a16="http://schemas.microsoft.com/office/drawing/2014/main" id="{6116277A-FA62-49B6-AF90-B34CA84E5D72}"/>
              </a:ext>
            </a:extLst>
          </p:cNvPr>
          <p:cNvSpPr txBox="1"/>
          <p:nvPr/>
        </p:nvSpPr>
        <p:spPr>
          <a:xfrm>
            <a:off x="1355989" y="6361330"/>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088121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59289F-AE28-40A5-B579-4D13C9FBF60A}"/>
              </a:ext>
            </a:extLst>
          </p:cNvPr>
          <p:cNvPicPr>
            <a:picLocks noChangeAspect="1"/>
          </p:cNvPicPr>
          <p:nvPr/>
        </p:nvPicPr>
        <p:blipFill>
          <a:blip r:embed="rId2"/>
          <a:stretch>
            <a:fillRect/>
          </a:stretch>
        </p:blipFill>
        <p:spPr>
          <a:xfrm>
            <a:off x="1815313" y="1117230"/>
            <a:ext cx="8575341" cy="4693261"/>
          </a:xfrm>
          <a:prstGeom prst="rect">
            <a:avLst/>
          </a:prstGeom>
          <a:ln>
            <a:solidFill>
              <a:srgbClr val="003296"/>
            </a:solidFill>
          </a:ln>
        </p:spPr>
      </p:pic>
      <p:sp>
        <p:nvSpPr>
          <p:cNvPr id="2" name="Slide Number Placeholder 1">
            <a:extLst>
              <a:ext uri="{FF2B5EF4-FFF2-40B4-BE49-F238E27FC236}">
                <a16:creationId xmlns:a16="http://schemas.microsoft.com/office/drawing/2014/main" id="{1AF27C7A-F617-4CC7-9EC6-5B7B49D01C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44</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4" name="Picture 3">
            <a:extLst>
              <a:ext uri="{FF2B5EF4-FFF2-40B4-BE49-F238E27FC236}">
                <a16:creationId xmlns:a16="http://schemas.microsoft.com/office/drawing/2014/main" id="{60D40E74-A07E-4DD1-8BE1-32A2F2410623}"/>
              </a:ext>
            </a:extLst>
          </p:cNvPr>
          <p:cNvPicPr>
            <a:picLocks noChangeAspect="1"/>
          </p:cNvPicPr>
          <p:nvPr/>
        </p:nvPicPr>
        <p:blipFill>
          <a:blip r:embed="rId3"/>
          <a:stretch>
            <a:fillRect/>
          </a:stretch>
        </p:blipFill>
        <p:spPr>
          <a:xfrm>
            <a:off x="751015" y="6065202"/>
            <a:ext cx="604974" cy="592256"/>
          </a:xfrm>
          <a:prstGeom prst="rect">
            <a:avLst/>
          </a:prstGeom>
        </p:spPr>
      </p:pic>
      <p:sp>
        <p:nvSpPr>
          <p:cNvPr id="5" name="TextBox 4">
            <a:extLst>
              <a:ext uri="{FF2B5EF4-FFF2-40B4-BE49-F238E27FC236}">
                <a16:creationId xmlns:a16="http://schemas.microsoft.com/office/drawing/2014/main" id="{2AAA7479-FCF1-4229-A5A5-9CBE6ED3182B}"/>
              </a:ext>
            </a:extLst>
          </p:cNvPr>
          <p:cNvSpPr txBox="1"/>
          <p:nvPr/>
        </p:nvSpPr>
        <p:spPr>
          <a:xfrm>
            <a:off x="1355989"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801875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95670C7-CA3F-46C6-9BAE-9E8C145B210A}"/>
              </a:ext>
            </a:extLst>
          </p:cNvPr>
          <p:cNvSpPr txBox="1">
            <a:spLocks/>
          </p:cNvSpPr>
          <p:nvPr/>
        </p:nvSpPr>
        <p:spPr>
          <a:xfrm>
            <a:off x="2038548" y="1610550"/>
            <a:ext cx="8114903" cy="4351338"/>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Wingdings" charset="2"/>
              <a:buChar char="ü"/>
              <a:tabLst/>
              <a:defRPr/>
            </a:pP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Focus on the needs of the </a:t>
            </a:r>
            <a:r>
              <a:rPr kumimoji="0" lang="en-US" altLang="en-US" sz="3600" b="1" i="0" u="none" strike="noStrike" kern="1200" cap="none" spc="0" normalizeH="0" baseline="0" noProof="0" dirty="0">
                <a:ln>
                  <a:noFill/>
                </a:ln>
                <a:solidFill>
                  <a:srgbClr val="000000"/>
                </a:solidFill>
                <a:effectLst/>
                <a:uLnTx/>
                <a:uFillTx/>
                <a:latin typeface="Trebuchet MS"/>
                <a:ea typeface="ＭＳ Ｐゴシック" charset="-128"/>
                <a:cs typeface="+mn-cs"/>
              </a:rPr>
              <a:t>USERS</a:t>
            </a:r>
          </a:p>
          <a:p>
            <a:pPr marL="205740" marR="0" lvl="0" indent="-205740" algn="l" defTabSz="822960" rtl="0" eaLnBrk="1" fontAlgn="auto" latinLnBrk="0" hangingPunct="1">
              <a:lnSpc>
                <a:spcPct val="90000"/>
              </a:lnSpc>
              <a:spcBef>
                <a:spcPts val="900"/>
              </a:spcBef>
              <a:spcAft>
                <a:spcPts val="0"/>
              </a:spcAft>
              <a:buClrTx/>
              <a:buSzTx/>
              <a:buFont typeface="Wingdings" charset="2"/>
              <a:buChar char="ü"/>
              <a:tabLst/>
              <a:defRPr/>
            </a:pP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Focus on </a:t>
            </a:r>
            <a:r>
              <a:rPr kumimoji="0" lang="en-US" altLang="en-US" sz="3600" b="1" i="0" u="none" strike="noStrike" kern="1200" cap="none" spc="0" normalizeH="0" baseline="0" noProof="0" dirty="0">
                <a:ln>
                  <a:noFill/>
                </a:ln>
                <a:solidFill>
                  <a:srgbClr val="000000"/>
                </a:solidFill>
                <a:effectLst/>
                <a:uLnTx/>
                <a:uFillTx/>
                <a:latin typeface="Trebuchet MS"/>
                <a:ea typeface="ＭＳ Ｐゴシック" charset="-128"/>
                <a:cs typeface="+mn-cs"/>
              </a:rPr>
              <a:t>PROCESSES</a:t>
            </a: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 to increase the productivity of work</a:t>
            </a:r>
          </a:p>
          <a:p>
            <a:pPr marL="205740" marR="0" lvl="0" indent="-205740" algn="l" defTabSz="822960" rtl="0" eaLnBrk="1" fontAlgn="auto" latinLnBrk="0" hangingPunct="1">
              <a:lnSpc>
                <a:spcPct val="90000"/>
              </a:lnSpc>
              <a:spcBef>
                <a:spcPts val="900"/>
              </a:spcBef>
              <a:spcAft>
                <a:spcPts val="0"/>
              </a:spcAft>
              <a:buClrTx/>
              <a:buSzTx/>
              <a:buFont typeface="Wingdings" charset="2"/>
              <a:buChar char="ü"/>
              <a:tabLst/>
              <a:defRPr/>
            </a:pP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Use </a:t>
            </a:r>
            <a:r>
              <a:rPr kumimoji="0" lang="en-US" altLang="en-US" sz="3600" b="1" i="0" u="none" strike="noStrike" kern="1200" cap="none" spc="0" normalizeH="0" baseline="0" noProof="0" dirty="0">
                <a:ln>
                  <a:noFill/>
                </a:ln>
                <a:solidFill>
                  <a:srgbClr val="000000"/>
                </a:solidFill>
                <a:effectLst/>
                <a:uLnTx/>
                <a:uFillTx/>
                <a:latin typeface="Trebuchet MS"/>
                <a:ea typeface="ＭＳ Ｐゴシック" charset="-128"/>
                <a:cs typeface="+mn-cs"/>
              </a:rPr>
              <a:t>DATA</a:t>
            </a: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 to improve services</a:t>
            </a:r>
          </a:p>
          <a:p>
            <a:pPr marL="205740" marR="0" lvl="0" indent="-205740" algn="l" defTabSz="822960" rtl="0" eaLnBrk="1" fontAlgn="auto" latinLnBrk="0" hangingPunct="1">
              <a:lnSpc>
                <a:spcPct val="90000"/>
              </a:lnSpc>
              <a:spcBef>
                <a:spcPts val="900"/>
              </a:spcBef>
              <a:spcAft>
                <a:spcPts val="0"/>
              </a:spcAft>
              <a:buClrTx/>
              <a:buSzTx/>
              <a:buFont typeface="Wingdings" charset="2"/>
              <a:buChar char="ü"/>
              <a:tabLst/>
              <a:defRPr/>
            </a:pP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Use </a:t>
            </a:r>
            <a:r>
              <a:rPr kumimoji="0" lang="en-US" altLang="en-US" sz="3600" b="1" i="0" u="none" strike="noStrike" kern="1200" cap="none" spc="0" normalizeH="0" baseline="0" noProof="0" dirty="0">
                <a:ln>
                  <a:noFill/>
                </a:ln>
                <a:solidFill>
                  <a:srgbClr val="000000"/>
                </a:solidFill>
                <a:effectLst/>
                <a:uLnTx/>
                <a:uFillTx/>
                <a:latin typeface="Trebuchet MS"/>
                <a:ea typeface="ＭＳ Ｐゴシック" charset="-128"/>
                <a:cs typeface="+mn-cs"/>
              </a:rPr>
              <a:t>TEAMS</a:t>
            </a: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 to improve quality</a:t>
            </a:r>
          </a:p>
          <a:p>
            <a:pPr marL="205740" marR="0" lvl="0" indent="-205740" algn="l" defTabSz="822960" rtl="0" eaLnBrk="1" fontAlgn="auto" latinLnBrk="0" hangingPunct="1">
              <a:lnSpc>
                <a:spcPct val="90000"/>
              </a:lnSpc>
              <a:spcBef>
                <a:spcPts val="900"/>
              </a:spcBef>
              <a:spcAft>
                <a:spcPts val="0"/>
              </a:spcAft>
              <a:buClrTx/>
              <a:buSzTx/>
              <a:buFont typeface="Wingdings" charset="2"/>
              <a:buChar char="ü"/>
              <a:tabLst/>
              <a:defRPr/>
            </a:pPr>
            <a:r>
              <a:rPr kumimoji="0" lang="en-US" altLang="en-US" sz="3600" b="0" i="0" u="none" strike="noStrike" kern="1200" cap="none" spc="0" normalizeH="0" baseline="0" noProof="0" dirty="0">
                <a:ln>
                  <a:noFill/>
                </a:ln>
                <a:solidFill>
                  <a:srgbClr val="000000"/>
                </a:solidFill>
                <a:effectLst/>
                <a:uLnTx/>
                <a:uFillTx/>
                <a:latin typeface="Trebuchet MS"/>
                <a:ea typeface="ＭＳ Ｐゴシック" charset="-128"/>
                <a:cs typeface="+mn-cs"/>
              </a:rPr>
              <a:t>Improve </a:t>
            </a:r>
            <a:r>
              <a:rPr kumimoji="0" lang="en-US" altLang="en-US" sz="3600" b="1" i="0" u="none" strike="noStrike" kern="1200" cap="none" spc="0" normalizeH="0" baseline="0" noProof="0" dirty="0">
                <a:ln>
                  <a:noFill/>
                </a:ln>
                <a:solidFill>
                  <a:srgbClr val="000000"/>
                </a:solidFill>
                <a:effectLst/>
                <a:uLnTx/>
                <a:uFillTx/>
                <a:latin typeface="Trebuchet MS"/>
                <a:ea typeface="ＭＳ Ｐゴシック" charset="-128"/>
                <a:cs typeface="+mn-cs"/>
              </a:rPr>
              <a:t>COMMUNICATION</a:t>
            </a:r>
          </a:p>
          <a:p>
            <a:pPr marL="514350" marR="0" lvl="0" indent="-51435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altLang="en-US" sz="2520" b="0" i="0" u="none" strike="noStrike" kern="1200" cap="none" spc="0" normalizeH="0" baseline="0" noProof="0" dirty="0">
              <a:ln>
                <a:noFill/>
              </a:ln>
              <a:solidFill>
                <a:srgbClr val="000000"/>
              </a:solidFill>
              <a:effectLst/>
              <a:uLnTx/>
              <a:uFillTx/>
              <a:latin typeface="Trebuchet MS"/>
              <a:ea typeface="ＭＳ Ｐゴシック" charset="-128"/>
              <a:cs typeface="+mn-cs"/>
            </a:endParaRPr>
          </a:p>
        </p:txBody>
      </p:sp>
      <p:sp>
        <p:nvSpPr>
          <p:cNvPr id="6" name="Title 5">
            <a:extLst>
              <a:ext uri="{FF2B5EF4-FFF2-40B4-BE49-F238E27FC236}">
                <a16:creationId xmlns:a16="http://schemas.microsoft.com/office/drawing/2014/main" id="{69CE5082-9224-4D9B-BBF6-F8E7AFB96F1A}"/>
              </a:ext>
            </a:extLst>
          </p:cNvPr>
          <p:cNvSpPr>
            <a:spLocks noGrp="1"/>
          </p:cNvSpPr>
          <p:nvPr>
            <p:ph type="ctrTitle"/>
          </p:nvPr>
        </p:nvSpPr>
        <p:spPr>
          <a:xfrm>
            <a:off x="1866902" y="830146"/>
            <a:ext cx="8458196" cy="563524"/>
          </a:xfrm>
        </p:spPr>
        <p:txBody>
          <a:bodyPr>
            <a:normAutofit fontScale="90000"/>
          </a:bodyPr>
          <a:lstStyle/>
          <a:p>
            <a:r>
              <a:rPr lang="en-US" sz="3600" dirty="0"/>
              <a:t>Guiding Principles for Quality Improvement</a:t>
            </a:r>
            <a:br>
              <a:rPr lang="en-US" dirty="0"/>
            </a:br>
            <a:endParaRPr lang="en-US" dirty="0"/>
          </a:p>
        </p:txBody>
      </p:sp>
      <p:sp>
        <p:nvSpPr>
          <p:cNvPr id="2" name="Slide Number Placeholder 1">
            <a:extLst>
              <a:ext uri="{FF2B5EF4-FFF2-40B4-BE49-F238E27FC236}">
                <a16:creationId xmlns:a16="http://schemas.microsoft.com/office/drawing/2014/main" id="{51D3382B-909A-4AA8-8F1E-AFFEC5FC0E43}"/>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45</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327D8FC7-85F6-4037-915E-5416FB04B5DB}"/>
              </a:ext>
            </a:extLst>
          </p:cNvPr>
          <p:cNvPicPr>
            <a:picLocks noChangeAspect="1"/>
          </p:cNvPicPr>
          <p:nvPr/>
        </p:nvPicPr>
        <p:blipFill>
          <a:blip r:embed="rId2"/>
          <a:stretch>
            <a:fillRect/>
          </a:stretch>
        </p:blipFill>
        <p:spPr>
          <a:xfrm>
            <a:off x="802649" y="6065202"/>
            <a:ext cx="604974" cy="592256"/>
          </a:xfrm>
          <a:prstGeom prst="rect">
            <a:avLst/>
          </a:prstGeom>
        </p:spPr>
      </p:pic>
      <p:sp>
        <p:nvSpPr>
          <p:cNvPr id="8" name="TextBox 7">
            <a:extLst>
              <a:ext uri="{FF2B5EF4-FFF2-40B4-BE49-F238E27FC236}">
                <a16:creationId xmlns:a16="http://schemas.microsoft.com/office/drawing/2014/main" id="{83C57201-9F3E-4340-BEAC-9952856E0BA7}"/>
              </a:ext>
            </a:extLst>
          </p:cNvPr>
          <p:cNvSpPr txBox="1"/>
          <p:nvPr/>
        </p:nvSpPr>
        <p:spPr>
          <a:xfrm>
            <a:off x="1407623"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661566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294006F4-EF49-4E91-874A-B0F545A691BE}"/>
              </a:ext>
            </a:extLst>
          </p:cNvPr>
          <p:cNvGraphicFramePr>
            <a:graphicFrameLocks/>
          </p:cNvGraphicFramePr>
          <p:nvPr>
            <p:extLst>
              <p:ext uri="{D42A27DB-BD31-4B8C-83A1-F6EECF244321}">
                <p14:modId xmlns:p14="http://schemas.microsoft.com/office/powerpoint/2010/main" val="1013165458"/>
              </p:ext>
            </p:extLst>
          </p:nvPr>
        </p:nvGraphicFramePr>
        <p:xfrm>
          <a:off x="1040034" y="1333139"/>
          <a:ext cx="10111932" cy="4374031"/>
        </p:xfrm>
        <a:graphic>
          <a:graphicData uri="http://schemas.openxmlformats.org/drawingml/2006/table">
            <a:tbl>
              <a:tblPr firstRow="1" bandRow="1">
                <a:tableStyleId>{5C22544A-7EE6-4342-B048-85BDC9FD1C3A}</a:tableStyleId>
              </a:tblPr>
              <a:tblGrid>
                <a:gridCol w="2527983">
                  <a:extLst>
                    <a:ext uri="{9D8B030D-6E8A-4147-A177-3AD203B41FA5}">
                      <a16:colId xmlns:a16="http://schemas.microsoft.com/office/drawing/2014/main" val="20000"/>
                    </a:ext>
                  </a:extLst>
                </a:gridCol>
                <a:gridCol w="2527983">
                  <a:extLst>
                    <a:ext uri="{9D8B030D-6E8A-4147-A177-3AD203B41FA5}">
                      <a16:colId xmlns:a16="http://schemas.microsoft.com/office/drawing/2014/main" val="20001"/>
                    </a:ext>
                  </a:extLst>
                </a:gridCol>
                <a:gridCol w="2527983">
                  <a:extLst>
                    <a:ext uri="{9D8B030D-6E8A-4147-A177-3AD203B41FA5}">
                      <a16:colId xmlns:a16="http://schemas.microsoft.com/office/drawing/2014/main" val="20002"/>
                    </a:ext>
                  </a:extLst>
                </a:gridCol>
                <a:gridCol w="2527983">
                  <a:extLst>
                    <a:ext uri="{9D8B030D-6E8A-4147-A177-3AD203B41FA5}">
                      <a16:colId xmlns:a16="http://schemas.microsoft.com/office/drawing/2014/main" val="20003"/>
                    </a:ext>
                  </a:extLst>
                </a:gridCol>
              </a:tblGrid>
              <a:tr h="359339">
                <a:tc>
                  <a:txBody>
                    <a:bodyPr/>
                    <a:lstStyle/>
                    <a:p>
                      <a:pPr algn="ctr"/>
                      <a:r>
                        <a:rPr lang="en-US" sz="1600" dirty="0"/>
                        <a:t>What?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To whom?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By what method?</a:t>
                      </a:r>
                    </a:p>
                  </a:txBody>
                  <a:tcPr/>
                </a:tc>
                <a:tc>
                  <a:txBody>
                    <a:bodyPr/>
                    <a:lstStyle/>
                    <a:p>
                      <a:pPr algn="ctr"/>
                      <a:r>
                        <a:rPr lang="en-US" sz="1600" dirty="0"/>
                        <a:t>When/How</a:t>
                      </a:r>
                      <a:r>
                        <a:rPr lang="en-US" sz="1600" baseline="0" dirty="0"/>
                        <a:t> Often?</a:t>
                      </a:r>
                      <a:endParaRPr lang="en-US" sz="1600" dirty="0"/>
                    </a:p>
                  </a:txBody>
                  <a:tcPr/>
                </a:tc>
                <a:extLst>
                  <a:ext uri="{0D108BD9-81ED-4DB2-BD59-A6C34878D82A}">
                    <a16:rowId xmlns:a16="http://schemas.microsoft.com/office/drawing/2014/main" val="10000"/>
                  </a:ext>
                </a:extLst>
              </a:tr>
              <a:tr h="706288">
                <a:tc>
                  <a:txBody>
                    <a:bodyPr/>
                    <a:lstStyle/>
                    <a:p>
                      <a:r>
                        <a:rPr lang="en-US" sz="1600" dirty="0"/>
                        <a:t>Meeting Times &amp; Dates</a:t>
                      </a:r>
                    </a:p>
                  </a:txBody>
                  <a:tcPr/>
                </a:tc>
                <a:tc>
                  <a:txBody>
                    <a:bodyPr/>
                    <a:lstStyle/>
                    <a:p>
                      <a:r>
                        <a:rPr lang="en-US" sz="1600" dirty="0"/>
                        <a:t>Quality Team</a:t>
                      </a:r>
                    </a:p>
                  </a:txBody>
                  <a:tcPr/>
                </a:tc>
                <a:tc>
                  <a:txBody>
                    <a:bodyPr/>
                    <a:lstStyle/>
                    <a:p>
                      <a:r>
                        <a:rPr lang="en-US" sz="1600" dirty="0"/>
                        <a:t>Email &amp; Text</a:t>
                      </a:r>
                    </a:p>
                  </a:txBody>
                  <a:tcPr/>
                </a:tc>
                <a:tc>
                  <a:txBody>
                    <a:bodyPr/>
                    <a:lstStyle/>
                    <a:p>
                      <a:r>
                        <a:rPr lang="en-US" sz="1600" dirty="0"/>
                        <a:t>Project Beginning / At</a:t>
                      </a:r>
                      <a:r>
                        <a:rPr lang="en-US" sz="1600" baseline="0" dirty="0"/>
                        <a:t> each meeting</a:t>
                      </a:r>
                      <a:endParaRPr lang="en-US" sz="1600" dirty="0"/>
                    </a:p>
                  </a:txBody>
                  <a:tcPr/>
                </a:tc>
                <a:extLst>
                  <a:ext uri="{0D108BD9-81ED-4DB2-BD59-A6C34878D82A}">
                    <a16:rowId xmlns:a16="http://schemas.microsoft.com/office/drawing/2014/main" val="10001"/>
                  </a:ext>
                </a:extLst>
              </a:tr>
              <a:tr h="879763">
                <a:tc>
                  <a:txBody>
                    <a:bodyPr/>
                    <a:lstStyle/>
                    <a:p>
                      <a:r>
                        <a:rPr lang="en-US" sz="1600" dirty="0"/>
                        <a:t>Data collected</a:t>
                      </a:r>
                    </a:p>
                  </a:txBody>
                  <a:tcPr/>
                </a:tc>
                <a:tc>
                  <a:txBody>
                    <a:bodyPr/>
                    <a:lstStyle/>
                    <a:p>
                      <a:r>
                        <a:rPr lang="en-US" sz="1600" dirty="0"/>
                        <a:t>Quality Team</a:t>
                      </a:r>
                    </a:p>
                    <a:p>
                      <a:r>
                        <a:rPr lang="en-US" sz="1600" dirty="0"/>
                        <a:t>Clinic Director</a:t>
                      </a:r>
                    </a:p>
                    <a:p>
                      <a:r>
                        <a:rPr lang="en-US" sz="1600" dirty="0"/>
                        <a:t>Subnational MOH</a:t>
                      </a:r>
                    </a:p>
                  </a:txBody>
                  <a:tcPr/>
                </a:tc>
                <a:tc>
                  <a:txBody>
                    <a:bodyPr/>
                    <a:lstStyle/>
                    <a:p>
                      <a:r>
                        <a:rPr lang="en-US" sz="1600" dirty="0"/>
                        <a:t>Email</a:t>
                      </a:r>
                    </a:p>
                  </a:txBody>
                  <a:tcPr/>
                </a:tc>
                <a:tc>
                  <a:txBody>
                    <a:bodyPr/>
                    <a:lstStyle/>
                    <a:p>
                      <a:r>
                        <a:rPr lang="en-US" sz="1600" dirty="0"/>
                        <a:t>Monthly</a:t>
                      </a:r>
                    </a:p>
                  </a:txBody>
                  <a:tcPr/>
                </a:tc>
                <a:extLst>
                  <a:ext uri="{0D108BD9-81ED-4DB2-BD59-A6C34878D82A}">
                    <a16:rowId xmlns:a16="http://schemas.microsoft.com/office/drawing/2014/main" val="10002"/>
                  </a:ext>
                </a:extLst>
              </a:tr>
              <a:tr h="867372">
                <a:tc>
                  <a:txBody>
                    <a:bodyPr/>
                    <a:lstStyle/>
                    <a:p>
                      <a:r>
                        <a:rPr lang="en-US" sz="1600" dirty="0"/>
                        <a:t>Project Update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Quality Team</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Clinic Director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National MOH</a:t>
                      </a:r>
                    </a:p>
                  </a:txBody>
                  <a:tcPr/>
                </a:tc>
                <a:tc>
                  <a:txBody>
                    <a:bodyPr/>
                    <a:lstStyle/>
                    <a:p>
                      <a:r>
                        <a:rPr lang="en-US" sz="1600" dirty="0"/>
                        <a:t>At Quality</a:t>
                      </a:r>
                      <a:r>
                        <a:rPr lang="en-US" sz="1600" baseline="0" dirty="0"/>
                        <a:t> Team </a:t>
                      </a:r>
                      <a:r>
                        <a:rPr lang="en-US" sz="1600" dirty="0"/>
                        <a:t>meetings / Meeting Follow-up Email </a:t>
                      </a:r>
                    </a:p>
                  </a:txBody>
                  <a:tcPr/>
                </a:tc>
                <a:tc>
                  <a:txBody>
                    <a:bodyPr/>
                    <a:lstStyle/>
                    <a:p>
                      <a:r>
                        <a:rPr lang="en-US" sz="1600" dirty="0"/>
                        <a:t>Following each meeting</a:t>
                      </a:r>
                    </a:p>
                  </a:txBody>
                  <a:tcPr/>
                </a:tc>
                <a:extLst>
                  <a:ext uri="{0D108BD9-81ED-4DB2-BD59-A6C34878D82A}">
                    <a16:rowId xmlns:a16="http://schemas.microsoft.com/office/drawing/2014/main" val="10003"/>
                  </a:ext>
                </a:extLst>
              </a:tr>
              <a:tr h="867372">
                <a:tc>
                  <a:txBody>
                    <a:bodyPr/>
                    <a:lstStyle/>
                    <a:p>
                      <a:r>
                        <a:rPr lang="en-US" sz="1600" dirty="0"/>
                        <a:t>Project Updates</a:t>
                      </a:r>
                    </a:p>
                    <a:p>
                      <a:r>
                        <a:rPr lang="en-US" sz="1600" dirty="0"/>
                        <a:t>(PPT Template)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Overall</a:t>
                      </a:r>
                      <a:r>
                        <a:rPr lang="en-US" sz="1600" baseline="0" dirty="0"/>
                        <a:t> Program</a:t>
                      </a:r>
                      <a:r>
                        <a:rPr lang="en-US" sz="1600" dirty="0"/>
                        <a:t> Leadership</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Subnational MOH</a:t>
                      </a:r>
                    </a:p>
                  </a:txBody>
                  <a:tcPr/>
                </a:tc>
                <a:tc>
                  <a:txBody>
                    <a:bodyPr/>
                    <a:lstStyle/>
                    <a:p>
                      <a:r>
                        <a:rPr lang="en-US" sz="1600" dirty="0"/>
                        <a:t>Email</a:t>
                      </a:r>
                    </a:p>
                    <a:p>
                      <a:r>
                        <a:rPr lang="en-US" sz="1600" dirty="0"/>
                        <a:t>Monthly Phone Calls (Template)</a:t>
                      </a:r>
                    </a:p>
                  </a:txBody>
                  <a:tcPr/>
                </a:tc>
                <a:tc>
                  <a:txBody>
                    <a:bodyPr/>
                    <a:lstStyle/>
                    <a:p>
                      <a:r>
                        <a:rPr lang="en-US" sz="1600" dirty="0"/>
                        <a:t>Monthly &amp; At Learning Sessions</a:t>
                      </a:r>
                    </a:p>
                  </a:txBody>
                  <a:tcPr/>
                </a:tc>
                <a:extLst>
                  <a:ext uri="{0D108BD9-81ED-4DB2-BD59-A6C34878D82A}">
                    <a16:rowId xmlns:a16="http://schemas.microsoft.com/office/drawing/2014/main" val="10004"/>
                  </a:ext>
                </a:extLst>
              </a:tr>
              <a:tr h="693897">
                <a:tc>
                  <a:txBody>
                    <a:bodyPr/>
                    <a:lstStyle/>
                    <a:p>
                      <a:r>
                        <a:rPr lang="en-US" sz="1600" dirty="0"/>
                        <a:t>Project Final Report</a:t>
                      </a:r>
                    </a:p>
                  </a:txBody>
                  <a:tcPr/>
                </a:tc>
                <a:tc>
                  <a:txBody>
                    <a:bodyPr/>
                    <a:lstStyle/>
                    <a:p>
                      <a:r>
                        <a:rPr lang="en-US" sz="1600" dirty="0"/>
                        <a:t>MOH</a:t>
                      </a:r>
                    </a:p>
                  </a:txBody>
                  <a:tcPr/>
                </a:tc>
                <a:tc>
                  <a:txBody>
                    <a:bodyPr/>
                    <a:lstStyle/>
                    <a:p>
                      <a:r>
                        <a:rPr lang="en-US" sz="1600" dirty="0"/>
                        <a:t>Oral Presentation</a:t>
                      </a:r>
                    </a:p>
                  </a:txBody>
                  <a:tcPr/>
                </a:tc>
                <a:tc>
                  <a:txBody>
                    <a:bodyPr/>
                    <a:lstStyle/>
                    <a:p>
                      <a:r>
                        <a:rPr lang="en-US" sz="1600" dirty="0"/>
                        <a:t>At completion of project</a:t>
                      </a:r>
                    </a:p>
                  </a:txBody>
                  <a:tcPr/>
                </a:tc>
                <a:extLst>
                  <a:ext uri="{0D108BD9-81ED-4DB2-BD59-A6C34878D82A}">
                    <a16:rowId xmlns:a16="http://schemas.microsoft.com/office/drawing/2014/main" val="10005"/>
                  </a:ext>
                </a:extLst>
              </a:tr>
            </a:tbl>
          </a:graphicData>
        </a:graphic>
      </p:graphicFrame>
      <p:sp>
        <p:nvSpPr>
          <p:cNvPr id="6" name="Title 5">
            <a:extLst>
              <a:ext uri="{FF2B5EF4-FFF2-40B4-BE49-F238E27FC236}">
                <a16:creationId xmlns:a16="http://schemas.microsoft.com/office/drawing/2014/main" id="{865C445A-F178-421D-8900-4EDC1C8B7F33}"/>
              </a:ext>
            </a:extLst>
          </p:cNvPr>
          <p:cNvSpPr>
            <a:spLocks noGrp="1"/>
          </p:cNvSpPr>
          <p:nvPr>
            <p:ph type="ctrTitle"/>
          </p:nvPr>
        </p:nvSpPr>
        <p:spPr>
          <a:xfrm>
            <a:off x="3009902" y="757309"/>
            <a:ext cx="6172196" cy="563524"/>
          </a:xfrm>
        </p:spPr>
        <p:txBody>
          <a:bodyPr>
            <a:normAutofit/>
          </a:bodyPr>
          <a:lstStyle/>
          <a:p>
            <a:r>
              <a:rPr lang="en-US" dirty="0"/>
              <a:t>Communication Plan - Example</a:t>
            </a:r>
          </a:p>
        </p:txBody>
      </p:sp>
      <p:sp>
        <p:nvSpPr>
          <p:cNvPr id="2" name="Slide Number Placeholder 1">
            <a:extLst>
              <a:ext uri="{FF2B5EF4-FFF2-40B4-BE49-F238E27FC236}">
                <a16:creationId xmlns:a16="http://schemas.microsoft.com/office/drawing/2014/main" id="{938A2EE9-B052-47EA-8B53-4FD4C7F75CF7}"/>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46</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F37AF080-203C-47C6-8734-FF472E6EE4D1}"/>
              </a:ext>
            </a:extLst>
          </p:cNvPr>
          <p:cNvPicPr>
            <a:picLocks noChangeAspect="1"/>
          </p:cNvPicPr>
          <p:nvPr/>
        </p:nvPicPr>
        <p:blipFill>
          <a:blip r:embed="rId2"/>
          <a:stretch>
            <a:fillRect/>
          </a:stretch>
        </p:blipFill>
        <p:spPr>
          <a:xfrm>
            <a:off x="737547" y="6065202"/>
            <a:ext cx="604974" cy="592256"/>
          </a:xfrm>
          <a:prstGeom prst="rect">
            <a:avLst/>
          </a:prstGeom>
        </p:spPr>
      </p:pic>
      <p:sp>
        <p:nvSpPr>
          <p:cNvPr id="8" name="TextBox 7">
            <a:extLst>
              <a:ext uri="{FF2B5EF4-FFF2-40B4-BE49-F238E27FC236}">
                <a16:creationId xmlns:a16="http://schemas.microsoft.com/office/drawing/2014/main" id="{83B51E3D-D1A3-460E-8D32-DF9AD974F747}"/>
              </a:ext>
            </a:extLst>
          </p:cNvPr>
          <p:cNvSpPr txBox="1"/>
          <p:nvPr/>
        </p:nvSpPr>
        <p:spPr>
          <a:xfrm>
            <a:off x="1342521"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184935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4401561-A01D-4DB4-BB5E-F8449EDACC72}"/>
              </a:ext>
            </a:extLst>
          </p:cNvPr>
          <p:cNvSpPr txBox="1">
            <a:spLocks/>
          </p:cNvSpPr>
          <p:nvPr/>
        </p:nvSpPr>
        <p:spPr>
          <a:xfrm>
            <a:off x="1101708" y="1305299"/>
            <a:ext cx="8572771" cy="4465663"/>
          </a:xfrm>
          <a:prstGeom prst="rect">
            <a:avLst/>
          </a:prstGeom>
        </p:spPr>
        <p:txBody>
          <a:bodyPr>
            <a:normAutofit/>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Trebuchet MS"/>
                <a:ea typeface="+mn-ea"/>
                <a:cs typeface="+mn-cs"/>
              </a:rPr>
              <a:t>Project Folder, to include</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Process Map </a:t>
            </a:r>
            <a:r>
              <a:rPr kumimoji="0" lang="mr-IN" sz="2000" b="0" i="0" u="none" strike="noStrike" kern="1200" cap="none" spc="0" normalizeH="0" baseline="0" noProof="0" dirty="0">
                <a:ln>
                  <a:noFill/>
                </a:ln>
                <a:solidFill>
                  <a:srgbClr val="000000"/>
                </a:solidFill>
                <a:effectLst/>
                <a:uLnTx/>
                <a:uFillTx/>
                <a:latin typeface="Trebuchet MS"/>
                <a:ea typeface="+mn-ea"/>
                <a:cs typeface="+mn-cs"/>
              </a:rPr>
              <a:t>–</a:t>
            </a:r>
            <a:r>
              <a:rPr kumimoji="0" lang="en-US" sz="2000" b="0" i="0" u="none" strike="noStrike" kern="1200" cap="none" spc="0" normalizeH="0" baseline="0" noProof="0" dirty="0">
                <a:ln>
                  <a:noFill/>
                </a:ln>
                <a:solidFill>
                  <a:srgbClr val="000000"/>
                </a:solidFill>
                <a:effectLst/>
                <a:uLnTx/>
                <a:uFillTx/>
                <a:latin typeface="Trebuchet MS"/>
                <a:ea typeface="+mn-ea"/>
                <a:cs typeface="+mn-cs"/>
              </a:rPr>
              <a:t> Current State &amp; Table</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Project Outline &amp; Plans </a:t>
            </a:r>
            <a:r>
              <a:rPr kumimoji="0" lang="mr-IN" sz="2000" b="0" i="0" u="none" strike="noStrike" kern="1200" cap="none" spc="0" normalizeH="0" baseline="0" noProof="0" dirty="0">
                <a:ln>
                  <a:noFill/>
                </a:ln>
                <a:solidFill>
                  <a:srgbClr val="000000"/>
                </a:solidFill>
                <a:effectLst/>
                <a:uLnTx/>
                <a:uFillTx/>
                <a:latin typeface="Trebuchet MS"/>
                <a:ea typeface="+mn-ea"/>
                <a:cs typeface="+mn-cs"/>
              </a:rPr>
              <a:t>–</a:t>
            </a:r>
            <a:r>
              <a:rPr kumimoji="0" lang="en-US" sz="2000" b="0" i="0" u="none" strike="noStrike" kern="1200" cap="none" spc="0" normalizeH="0" baseline="0" noProof="0" dirty="0">
                <a:ln>
                  <a:noFill/>
                </a:ln>
                <a:solidFill>
                  <a:srgbClr val="000000"/>
                </a:solidFill>
                <a:effectLst/>
                <a:uLnTx/>
                <a:uFillTx/>
                <a:latin typeface="Trebuchet MS"/>
                <a:ea typeface="+mn-ea"/>
                <a:cs typeface="+mn-cs"/>
              </a:rPr>
              <a:t> Action &amp; Communication</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Data </a:t>
            </a:r>
            <a:r>
              <a:rPr kumimoji="0" lang="mr-IN" sz="2000" b="0" i="0" u="none" strike="noStrike" kern="1200" cap="none" spc="0" normalizeH="0" baseline="0" noProof="0" dirty="0">
                <a:ln>
                  <a:noFill/>
                </a:ln>
                <a:solidFill>
                  <a:srgbClr val="000000"/>
                </a:solidFill>
                <a:effectLst/>
                <a:uLnTx/>
                <a:uFillTx/>
                <a:latin typeface="Trebuchet MS"/>
                <a:ea typeface="+mn-ea"/>
                <a:cs typeface="+mn-cs"/>
              </a:rPr>
              <a:t>–</a:t>
            </a:r>
            <a:r>
              <a:rPr kumimoji="0" lang="en-US" sz="2000" b="0" i="0" u="none" strike="noStrike" kern="1200" cap="none" spc="0" normalizeH="0" baseline="0" noProof="0" dirty="0">
                <a:ln>
                  <a:noFill/>
                </a:ln>
                <a:solidFill>
                  <a:srgbClr val="000000"/>
                </a:solidFill>
                <a:effectLst/>
                <a:uLnTx/>
                <a:uFillTx/>
                <a:latin typeface="Trebuchet MS"/>
                <a:ea typeface="+mn-ea"/>
                <a:cs typeface="+mn-cs"/>
              </a:rPr>
              <a:t> Collection Plan, Collection Tool with Raw Data; Data Display</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Solutions </a:t>
            </a:r>
            <a:r>
              <a:rPr kumimoji="0" lang="mr-IN" sz="2000" b="0" i="0" u="none" strike="noStrike" kern="1200" cap="none" spc="0" normalizeH="0" baseline="0" noProof="0" dirty="0">
                <a:ln>
                  <a:noFill/>
                </a:ln>
                <a:solidFill>
                  <a:srgbClr val="000000"/>
                </a:solidFill>
                <a:effectLst/>
                <a:uLnTx/>
                <a:uFillTx/>
                <a:latin typeface="Trebuchet MS"/>
                <a:ea typeface="+mn-ea"/>
                <a:cs typeface="+mn-cs"/>
              </a:rPr>
              <a:t>–</a:t>
            </a:r>
            <a:r>
              <a:rPr kumimoji="0" lang="en-US" sz="2000" b="0" i="0" u="none" strike="noStrike" kern="1200" cap="none" spc="0" normalizeH="0" baseline="0" noProof="0" dirty="0">
                <a:ln>
                  <a:noFill/>
                </a:ln>
                <a:solidFill>
                  <a:srgbClr val="000000"/>
                </a:solidFill>
                <a:effectLst/>
                <a:uLnTx/>
                <a:uFillTx/>
                <a:latin typeface="Trebuchet MS"/>
                <a:ea typeface="+mn-ea"/>
                <a:cs typeface="+mn-cs"/>
              </a:rPr>
              <a:t> PDCAs, Standard Work; Training Matrix</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Project History </a:t>
            </a:r>
            <a:r>
              <a:rPr kumimoji="0" lang="mr-IN" sz="2000" b="0" i="0" u="none" strike="noStrike" kern="1200" cap="none" spc="0" normalizeH="0" baseline="0" noProof="0" dirty="0">
                <a:ln>
                  <a:noFill/>
                </a:ln>
                <a:solidFill>
                  <a:srgbClr val="000000"/>
                </a:solidFill>
                <a:effectLst/>
                <a:uLnTx/>
                <a:uFillTx/>
                <a:latin typeface="Trebuchet MS"/>
                <a:ea typeface="+mn-ea"/>
                <a:cs typeface="+mn-cs"/>
              </a:rPr>
              <a:t>–</a:t>
            </a:r>
            <a:r>
              <a:rPr kumimoji="0" lang="en-US" sz="2000" b="0" i="0" u="none" strike="noStrike" kern="1200" cap="none" spc="0" normalizeH="0" baseline="0" noProof="0" dirty="0">
                <a:ln>
                  <a:noFill/>
                </a:ln>
                <a:solidFill>
                  <a:srgbClr val="000000"/>
                </a:solidFill>
                <a:effectLst/>
                <a:uLnTx/>
                <a:uFillTx/>
                <a:latin typeface="Trebuchet MS"/>
                <a:ea typeface="+mn-ea"/>
                <a:cs typeface="+mn-cs"/>
              </a:rPr>
              <a:t> Lessons learned</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Trebuchet MS"/>
                <a:ea typeface="+mn-ea"/>
                <a:cs typeface="+mn-cs"/>
              </a:rPr>
              <a:t>Learning Board</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Trebuchet MS"/>
                <a:ea typeface="+mn-ea"/>
                <a:cs typeface="+mn-cs"/>
              </a:rPr>
              <a:t>Meeting Facilitation</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Calendar of all team meetings &amp; Learning Sessions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Trebuchet MS"/>
                <a:ea typeface="+mn-ea"/>
                <a:cs typeface="+mn-cs"/>
              </a:rPr>
              <a:t>Action Plan</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C00000"/>
                </a:solidFill>
                <a:effectLst/>
                <a:uLnTx/>
                <a:uFillTx/>
                <a:latin typeface="Trebuchet MS"/>
                <a:ea typeface="+mn-ea"/>
                <a:cs typeface="+mn-cs"/>
              </a:rPr>
              <a:t>Communication Plan</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6" name="Vertical Scroll 3">
            <a:extLst>
              <a:ext uri="{FF2B5EF4-FFF2-40B4-BE49-F238E27FC236}">
                <a16:creationId xmlns:a16="http://schemas.microsoft.com/office/drawing/2014/main" id="{E3142FE9-45E7-4832-9893-0069034F3B7B}"/>
              </a:ext>
            </a:extLst>
          </p:cNvPr>
          <p:cNvSpPr/>
          <p:nvPr/>
        </p:nvSpPr>
        <p:spPr>
          <a:xfrm>
            <a:off x="10476549" y="1305299"/>
            <a:ext cx="1033272" cy="1143000"/>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79805F2D-CE1D-46DC-87BB-DAE4F5D280E7}"/>
              </a:ext>
            </a:extLst>
          </p:cNvPr>
          <p:cNvSpPr txBox="1"/>
          <p:nvPr/>
        </p:nvSpPr>
        <p:spPr>
          <a:xfrm>
            <a:off x="5244511" y="5305193"/>
            <a:ext cx="2865124"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15-26</a:t>
            </a:r>
          </a:p>
        </p:txBody>
      </p:sp>
      <p:sp>
        <p:nvSpPr>
          <p:cNvPr id="8" name="Title 7">
            <a:extLst>
              <a:ext uri="{FF2B5EF4-FFF2-40B4-BE49-F238E27FC236}">
                <a16:creationId xmlns:a16="http://schemas.microsoft.com/office/drawing/2014/main" id="{934FBA2E-D2BE-4243-94FE-DD601BFE1F2C}"/>
              </a:ext>
            </a:extLst>
          </p:cNvPr>
          <p:cNvSpPr>
            <a:spLocks noGrp="1"/>
          </p:cNvSpPr>
          <p:nvPr>
            <p:ph type="ctrTitle"/>
          </p:nvPr>
        </p:nvSpPr>
        <p:spPr>
          <a:xfrm>
            <a:off x="4842269" y="741775"/>
            <a:ext cx="2503710" cy="563524"/>
          </a:xfrm>
        </p:spPr>
        <p:txBody>
          <a:bodyPr/>
          <a:lstStyle/>
          <a:p>
            <a:r>
              <a:rPr lang="en-US" dirty="0"/>
              <a:t>Deliverables</a:t>
            </a:r>
          </a:p>
        </p:txBody>
      </p:sp>
      <p:sp>
        <p:nvSpPr>
          <p:cNvPr id="2" name="Slide Number Placeholder 1">
            <a:extLst>
              <a:ext uri="{FF2B5EF4-FFF2-40B4-BE49-F238E27FC236}">
                <a16:creationId xmlns:a16="http://schemas.microsoft.com/office/drawing/2014/main" id="{227B9CCB-3AFA-467B-A7AF-479177216E25}"/>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47</a:t>
            </a:fld>
            <a:endParaRPr kumimoji="0" lang="en-US" sz="1401"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0" name="Picture 9">
            <a:extLst>
              <a:ext uri="{FF2B5EF4-FFF2-40B4-BE49-F238E27FC236}">
                <a16:creationId xmlns:a16="http://schemas.microsoft.com/office/drawing/2014/main" id="{981707D9-BEE5-4A1E-95C0-E3472DB8C13F}"/>
              </a:ext>
            </a:extLst>
          </p:cNvPr>
          <p:cNvPicPr>
            <a:picLocks noChangeAspect="1"/>
          </p:cNvPicPr>
          <p:nvPr/>
        </p:nvPicPr>
        <p:blipFill>
          <a:blip r:embed="rId2"/>
          <a:stretch>
            <a:fillRect/>
          </a:stretch>
        </p:blipFill>
        <p:spPr>
          <a:xfrm>
            <a:off x="979615" y="6065203"/>
            <a:ext cx="604974" cy="592256"/>
          </a:xfrm>
          <a:prstGeom prst="rect">
            <a:avLst/>
          </a:prstGeom>
        </p:spPr>
      </p:pic>
      <p:sp>
        <p:nvSpPr>
          <p:cNvPr id="11" name="TextBox 10">
            <a:extLst>
              <a:ext uri="{FF2B5EF4-FFF2-40B4-BE49-F238E27FC236}">
                <a16:creationId xmlns:a16="http://schemas.microsoft.com/office/drawing/2014/main" id="{474F511C-F745-48C1-AA24-FEE125A7CB95}"/>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
        <p:nvSpPr>
          <p:cNvPr id="9" name="TextBox 8">
            <a:extLst>
              <a:ext uri="{FF2B5EF4-FFF2-40B4-BE49-F238E27FC236}">
                <a16:creationId xmlns:a16="http://schemas.microsoft.com/office/drawing/2014/main" id="{447E5C37-2987-43EF-9669-283DE74C47E2}"/>
              </a:ext>
            </a:extLst>
          </p:cNvPr>
          <p:cNvSpPr txBox="1"/>
          <p:nvPr/>
        </p:nvSpPr>
        <p:spPr>
          <a:xfrm>
            <a:off x="4016712" y="5667989"/>
            <a:ext cx="5124450" cy="276999"/>
          </a:xfrm>
          <a:prstGeom prst="rect">
            <a:avLst/>
          </a:prstGeom>
          <a:noFill/>
        </p:spPr>
        <p:txBody>
          <a:bodyPr wrap="square">
            <a:spAutoFit/>
          </a:bodyPr>
          <a:lstStyle/>
          <a:p>
            <a:r>
              <a:rPr lang="en-US" sz="1200" dirty="0">
                <a:solidFill>
                  <a:srgbClr val="00B0F0"/>
                </a:solidFill>
                <a:hlinkClick r:id="rId3">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B0F0"/>
              </a:solidFill>
            </a:endParaRPr>
          </a:p>
        </p:txBody>
      </p:sp>
    </p:spTree>
    <p:extLst>
      <p:ext uri="{BB962C8B-B14F-4D97-AF65-F5344CB8AC3E}">
        <p14:creationId xmlns:p14="http://schemas.microsoft.com/office/powerpoint/2010/main" val="1543123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515646-8A27-402D-BB88-D92754CD4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7516" y="1447801"/>
            <a:ext cx="4182133" cy="4384062"/>
          </a:xfrm>
          <a:prstGeom prst="rect">
            <a:avLst/>
          </a:prstGeom>
          <a:ln>
            <a:solidFill>
              <a:srgbClr val="003296"/>
            </a:solidFill>
          </a:ln>
        </p:spPr>
      </p:pic>
      <p:sp>
        <p:nvSpPr>
          <p:cNvPr id="6" name="Title 5">
            <a:extLst>
              <a:ext uri="{FF2B5EF4-FFF2-40B4-BE49-F238E27FC236}">
                <a16:creationId xmlns:a16="http://schemas.microsoft.com/office/drawing/2014/main" id="{3815E5C1-B6FA-408C-9B0C-1D1C4C712087}"/>
              </a:ext>
            </a:extLst>
          </p:cNvPr>
          <p:cNvSpPr>
            <a:spLocks noGrp="1"/>
          </p:cNvSpPr>
          <p:nvPr>
            <p:ph type="ctrTitle"/>
          </p:nvPr>
        </p:nvSpPr>
        <p:spPr>
          <a:xfrm>
            <a:off x="3877516" y="749106"/>
            <a:ext cx="4436967" cy="563524"/>
          </a:xfrm>
        </p:spPr>
        <p:txBody>
          <a:bodyPr/>
          <a:lstStyle/>
          <a:p>
            <a:r>
              <a:rPr lang="en-US" dirty="0"/>
              <a:t>Change Management</a:t>
            </a:r>
          </a:p>
        </p:txBody>
      </p:sp>
      <p:sp>
        <p:nvSpPr>
          <p:cNvPr id="2" name="Slide Number Placeholder 1">
            <a:extLst>
              <a:ext uri="{FF2B5EF4-FFF2-40B4-BE49-F238E27FC236}">
                <a16:creationId xmlns:a16="http://schemas.microsoft.com/office/drawing/2014/main" id="{530C2981-5AB4-458D-B00C-63C3AB03B3BE}"/>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48</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CB4140FA-1C83-49B2-B7CE-B881B3B61A5B}"/>
              </a:ext>
            </a:extLst>
          </p:cNvPr>
          <p:cNvPicPr>
            <a:picLocks noChangeAspect="1"/>
          </p:cNvPicPr>
          <p:nvPr/>
        </p:nvPicPr>
        <p:blipFill>
          <a:blip r:embed="rId4"/>
          <a:stretch>
            <a:fillRect/>
          </a:stretch>
        </p:blipFill>
        <p:spPr>
          <a:xfrm>
            <a:off x="740130" y="6065202"/>
            <a:ext cx="604974" cy="592256"/>
          </a:xfrm>
          <a:prstGeom prst="rect">
            <a:avLst/>
          </a:prstGeom>
        </p:spPr>
      </p:pic>
      <p:sp>
        <p:nvSpPr>
          <p:cNvPr id="8" name="TextBox 7">
            <a:extLst>
              <a:ext uri="{FF2B5EF4-FFF2-40B4-BE49-F238E27FC236}">
                <a16:creationId xmlns:a16="http://schemas.microsoft.com/office/drawing/2014/main" id="{DFC0DC4D-CDED-4BED-B5E2-BE8C3A938E32}"/>
              </a:ext>
            </a:extLst>
          </p:cNvPr>
          <p:cNvSpPr txBox="1"/>
          <p:nvPr/>
        </p:nvSpPr>
        <p:spPr>
          <a:xfrm>
            <a:off x="1345104"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267054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DB9F5D4-0ABE-42EE-A3D5-6040163AF87F}"/>
              </a:ext>
            </a:extLst>
          </p:cNvPr>
          <p:cNvSpPr txBox="1">
            <a:spLocks/>
          </p:cNvSpPr>
          <p:nvPr/>
        </p:nvSpPr>
        <p:spPr>
          <a:xfrm>
            <a:off x="3523464" y="1773250"/>
            <a:ext cx="5141317" cy="1655750"/>
          </a:xfrm>
          <a:prstGeom prst="rect">
            <a:avLst/>
          </a:prstGeom>
        </p:spPr>
        <p:txBody>
          <a:bodyPr>
            <a:noAutofit/>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Change Management Plan</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Related Tools:</a:t>
            </a:r>
            <a:endParaRPr kumimoji="0" lang="en-US" sz="3200" b="0" i="0" u="none" strike="noStrike" kern="1200" cap="none" spc="0" normalizeH="0" baseline="0" noProof="0" dirty="0">
              <a:ln>
                <a:noFill/>
              </a:ln>
              <a:solidFill>
                <a:srgbClr val="FF0000"/>
              </a:solidFill>
              <a:effectLst/>
              <a:uLnTx/>
              <a:uFillTx/>
              <a:latin typeface="Trebuchet MS"/>
              <a:ea typeface="+mn-ea"/>
              <a:cs typeface="+mn-cs"/>
            </a:endParaRP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Communication Plan</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86A7867F-3B67-4288-8055-279155B996DF}"/>
              </a:ext>
            </a:extLst>
          </p:cNvPr>
          <p:cNvSpPr txBox="1"/>
          <p:nvPr/>
        </p:nvSpPr>
        <p:spPr>
          <a:xfrm>
            <a:off x="4574474" y="5275320"/>
            <a:ext cx="3039295"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27-29</a:t>
            </a:r>
          </a:p>
        </p:txBody>
      </p:sp>
      <p:sp>
        <p:nvSpPr>
          <p:cNvPr id="7" name="Title 6">
            <a:extLst>
              <a:ext uri="{FF2B5EF4-FFF2-40B4-BE49-F238E27FC236}">
                <a16:creationId xmlns:a16="http://schemas.microsoft.com/office/drawing/2014/main" id="{698BC38C-15EF-4E71-B513-6F09E04AC8A2}"/>
              </a:ext>
            </a:extLst>
          </p:cNvPr>
          <p:cNvSpPr>
            <a:spLocks noGrp="1"/>
          </p:cNvSpPr>
          <p:nvPr>
            <p:ph type="ctrTitle"/>
          </p:nvPr>
        </p:nvSpPr>
        <p:spPr>
          <a:xfrm>
            <a:off x="4815054" y="838206"/>
            <a:ext cx="2558139" cy="563524"/>
          </a:xfrm>
        </p:spPr>
        <p:txBody>
          <a:bodyPr/>
          <a:lstStyle/>
          <a:p>
            <a:r>
              <a:rPr lang="en-US" dirty="0"/>
              <a:t>Deliverables</a:t>
            </a:r>
          </a:p>
        </p:txBody>
      </p:sp>
      <p:sp>
        <p:nvSpPr>
          <p:cNvPr id="2" name="Slide Number Placeholder 1">
            <a:extLst>
              <a:ext uri="{FF2B5EF4-FFF2-40B4-BE49-F238E27FC236}">
                <a16:creationId xmlns:a16="http://schemas.microsoft.com/office/drawing/2014/main" id="{97145CFA-868E-4766-A238-944533539285}"/>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49</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11" name="Picture 10">
            <a:extLst>
              <a:ext uri="{FF2B5EF4-FFF2-40B4-BE49-F238E27FC236}">
                <a16:creationId xmlns:a16="http://schemas.microsoft.com/office/drawing/2014/main" id="{0F38C9FD-9C77-4E3D-B028-30AA3D3EDCF9}"/>
              </a:ext>
            </a:extLst>
          </p:cNvPr>
          <p:cNvPicPr>
            <a:picLocks noChangeAspect="1"/>
          </p:cNvPicPr>
          <p:nvPr/>
        </p:nvPicPr>
        <p:blipFill>
          <a:blip r:embed="rId2"/>
          <a:stretch>
            <a:fillRect/>
          </a:stretch>
        </p:blipFill>
        <p:spPr>
          <a:xfrm>
            <a:off x="979615" y="6065203"/>
            <a:ext cx="604974" cy="592256"/>
          </a:xfrm>
          <a:prstGeom prst="rect">
            <a:avLst/>
          </a:prstGeom>
        </p:spPr>
      </p:pic>
      <p:sp>
        <p:nvSpPr>
          <p:cNvPr id="12" name="TextBox 11">
            <a:extLst>
              <a:ext uri="{FF2B5EF4-FFF2-40B4-BE49-F238E27FC236}">
                <a16:creationId xmlns:a16="http://schemas.microsoft.com/office/drawing/2014/main" id="{57B2D5EB-A9D3-4AEC-AE7C-7B02DF8166F9}"/>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
        <p:nvSpPr>
          <p:cNvPr id="8" name="TextBox 7">
            <a:extLst>
              <a:ext uri="{FF2B5EF4-FFF2-40B4-BE49-F238E27FC236}">
                <a16:creationId xmlns:a16="http://schemas.microsoft.com/office/drawing/2014/main" id="{D839E517-AAD6-4296-9C45-4081B812768A}"/>
              </a:ext>
            </a:extLst>
          </p:cNvPr>
          <p:cNvSpPr txBox="1"/>
          <p:nvPr/>
        </p:nvSpPr>
        <p:spPr>
          <a:xfrm>
            <a:off x="3657483" y="5644652"/>
            <a:ext cx="5124450" cy="276999"/>
          </a:xfrm>
          <a:prstGeom prst="rect">
            <a:avLst/>
          </a:prstGeom>
          <a:noFill/>
        </p:spPr>
        <p:txBody>
          <a:bodyPr wrap="square">
            <a:spAutoFit/>
          </a:bodyPr>
          <a:lstStyle/>
          <a:p>
            <a:r>
              <a:rPr lang="en-US" sz="1200" dirty="0">
                <a:solidFill>
                  <a:srgbClr val="00B0F0"/>
                </a:solidFill>
                <a:hlinkClick r:id="rId3">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B0F0"/>
              </a:solidFill>
            </a:endParaRPr>
          </a:p>
        </p:txBody>
      </p:sp>
    </p:spTree>
    <p:extLst>
      <p:ext uri="{BB962C8B-B14F-4D97-AF65-F5344CB8AC3E}">
        <p14:creationId xmlns:p14="http://schemas.microsoft.com/office/powerpoint/2010/main" val="52402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7A98B5-6785-4897-BFE8-BFF4F4F26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1600" y="1389589"/>
            <a:ext cx="4368799" cy="3357734"/>
          </a:xfrm>
          <a:prstGeom prst="rect">
            <a:avLst/>
          </a:prstGeom>
        </p:spPr>
      </p:pic>
      <p:sp>
        <p:nvSpPr>
          <p:cNvPr id="18" name="Title 17">
            <a:extLst>
              <a:ext uri="{FF2B5EF4-FFF2-40B4-BE49-F238E27FC236}">
                <a16:creationId xmlns:a16="http://schemas.microsoft.com/office/drawing/2014/main" id="{820BAC2D-30AE-4722-B941-3FD089DEB09A}"/>
              </a:ext>
            </a:extLst>
          </p:cNvPr>
          <p:cNvSpPr>
            <a:spLocks noGrp="1"/>
          </p:cNvSpPr>
          <p:nvPr>
            <p:ph type="ctrTitle"/>
          </p:nvPr>
        </p:nvSpPr>
        <p:spPr>
          <a:xfrm>
            <a:off x="3146824" y="826065"/>
            <a:ext cx="6177752" cy="563524"/>
          </a:xfrm>
        </p:spPr>
        <p:txBody>
          <a:bodyPr>
            <a:normAutofit fontScale="90000"/>
          </a:bodyPr>
          <a:lstStyle/>
          <a:p>
            <a:r>
              <a:rPr lang="en-US" sz="3600" dirty="0"/>
              <a:t>Quality Improvement Overview</a:t>
            </a:r>
            <a:br>
              <a:rPr lang="en-US" dirty="0"/>
            </a:br>
            <a:endParaRPr lang="en-US" dirty="0"/>
          </a:p>
        </p:txBody>
      </p:sp>
      <p:sp>
        <p:nvSpPr>
          <p:cNvPr id="2" name="Slide Number Placeholder 1">
            <a:extLst>
              <a:ext uri="{FF2B5EF4-FFF2-40B4-BE49-F238E27FC236}">
                <a16:creationId xmlns:a16="http://schemas.microsoft.com/office/drawing/2014/main" id="{9ABE77B2-024D-4AD5-A057-19162C72C263}"/>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20" name="Group 2">
            <a:extLst>
              <a:ext uri="{FF2B5EF4-FFF2-40B4-BE49-F238E27FC236}">
                <a16:creationId xmlns:a16="http://schemas.microsoft.com/office/drawing/2014/main" id="{8F1294BF-0D42-4052-B47A-42525BC49267}"/>
              </a:ext>
            </a:extLst>
          </p:cNvPr>
          <p:cNvGrpSpPr>
            <a:grpSpLocks/>
          </p:cNvGrpSpPr>
          <p:nvPr/>
        </p:nvGrpSpPr>
        <p:grpSpPr bwMode="auto">
          <a:xfrm>
            <a:off x="1845638" y="4930253"/>
            <a:ext cx="8500723" cy="884867"/>
            <a:chOff x="45" y="778"/>
            <a:chExt cx="5649" cy="667"/>
          </a:xfrm>
          <a:scene3d>
            <a:camera prst="orthographicFront">
              <a:rot lat="0" lon="0" rev="0"/>
            </a:camera>
            <a:lightRig rig="balanced" dir="t">
              <a:rot lat="0" lon="0" rev="8700000"/>
            </a:lightRig>
          </a:scene3d>
        </p:grpSpPr>
        <p:sp>
          <p:nvSpPr>
            <p:cNvPr id="21" name="Freeform 3">
              <a:extLst>
                <a:ext uri="{FF2B5EF4-FFF2-40B4-BE49-F238E27FC236}">
                  <a16:creationId xmlns:a16="http://schemas.microsoft.com/office/drawing/2014/main" id="{FD8EDE06-3E2A-4472-9D70-B5ED7786EA55}"/>
                </a:ext>
              </a:extLst>
            </p:cNvPr>
            <p:cNvSpPr>
              <a:spLocks/>
            </p:cNvSpPr>
            <p:nvPr/>
          </p:nvSpPr>
          <p:spPr bwMode="blackWhite">
            <a:xfrm>
              <a:off x="45"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4E94FF"/>
            </a:solidFill>
            <a:ln w="9525">
              <a:noFill/>
              <a:round/>
              <a:headEnd/>
              <a:tailEnd/>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22" name="Rectangle 4">
              <a:extLst>
                <a:ext uri="{FF2B5EF4-FFF2-40B4-BE49-F238E27FC236}">
                  <a16:creationId xmlns:a16="http://schemas.microsoft.com/office/drawing/2014/main" id="{A091CA67-6233-4BDA-9DE5-28C4C66C0268}"/>
                </a:ext>
              </a:extLst>
            </p:cNvPr>
            <p:cNvSpPr>
              <a:spLocks noChangeArrowheads="1"/>
            </p:cNvSpPr>
            <p:nvPr/>
          </p:nvSpPr>
          <p:spPr bwMode="blackWhite">
            <a:xfrm>
              <a:off x="361" y="1013"/>
              <a:ext cx="489" cy="192"/>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Define</a:t>
              </a:r>
            </a:p>
          </p:txBody>
        </p:sp>
        <p:sp>
          <p:nvSpPr>
            <p:cNvPr id="23" name="Freeform 5">
              <a:extLst>
                <a:ext uri="{FF2B5EF4-FFF2-40B4-BE49-F238E27FC236}">
                  <a16:creationId xmlns:a16="http://schemas.microsoft.com/office/drawing/2014/main" id="{70D3D27A-A1A4-4C38-9A57-018C48A45366}"/>
                </a:ext>
              </a:extLst>
            </p:cNvPr>
            <p:cNvSpPr>
              <a:spLocks/>
            </p:cNvSpPr>
            <p:nvPr/>
          </p:nvSpPr>
          <p:spPr bwMode="blackWhite">
            <a:xfrm>
              <a:off x="1192"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4E94FF"/>
            </a:solidFill>
            <a:ln w="9525">
              <a:noFill/>
              <a:round/>
              <a:headEnd/>
              <a:tailEnd/>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24" name="Rectangle 6">
              <a:extLst>
                <a:ext uri="{FF2B5EF4-FFF2-40B4-BE49-F238E27FC236}">
                  <a16:creationId xmlns:a16="http://schemas.microsoft.com/office/drawing/2014/main" id="{15F5BF6D-E525-4480-900D-D2D4B0CC7C14}"/>
                </a:ext>
              </a:extLst>
            </p:cNvPr>
            <p:cNvSpPr>
              <a:spLocks noChangeArrowheads="1"/>
            </p:cNvSpPr>
            <p:nvPr/>
          </p:nvSpPr>
          <p:spPr bwMode="blackWhite">
            <a:xfrm>
              <a:off x="1473" y="1032"/>
              <a:ext cx="649" cy="192"/>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Measure</a:t>
              </a:r>
            </a:p>
          </p:txBody>
        </p:sp>
        <p:sp>
          <p:nvSpPr>
            <p:cNvPr id="25" name="Freeform 7">
              <a:extLst>
                <a:ext uri="{FF2B5EF4-FFF2-40B4-BE49-F238E27FC236}">
                  <a16:creationId xmlns:a16="http://schemas.microsoft.com/office/drawing/2014/main" id="{DFEEE2D5-2F6B-4D15-8D7B-C125044C9464}"/>
                </a:ext>
              </a:extLst>
            </p:cNvPr>
            <p:cNvSpPr>
              <a:spLocks/>
            </p:cNvSpPr>
            <p:nvPr/>
          </p:nvSpPr>
          <p:spPr bwMode="blackWhite">
            <a:xfrm>
              <a:off x="2349"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4E94FF"/>
            </a:solidFill>
            <a:ln w="9525">
              <a:noFill/>
              <a:round/>
              <a:headEnd/>
              <a:tailEnd/>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26" name="Rectangle 8">
              <a:extLst>
                <a:ext uri="{FF2B5EF4-FFF2-40B4-BE49-F238E27FC236}">
                  <a16:creationId xmlns:a16="http://schemas.microsoft.com/office/drawing/2014/main" id="{EB9458B7-588D-416A-A724-F0047D6AE01D}"/>
                </a:ext>
              </a:extLst>
            </p:cNvPr>
            <p:cNvSpPr>
              <a:spLocks noChangeArrowheads="1"/>
            </p:cNvSpPr>
            <p:nvPr/>
          </p:nvSpPr>
          <p:spPr bwMode="blackWhite">
            <a:xfrm>
              <a:off x="2655" y="1032"/>
              <a:ext cx="605" cy="192"/>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Analyze</a:t>
              </a:r>
            </a:p>
          </p:txBody>
        </p:sp>
        <p:sp>
          <p:nvSpPr>
            <p:cNvPr id="27" name="Freeform 9">
              <a:extLst>
                <a:ext uri="{FF2B5EF4-FFF2-40B4-BE49-F238E27FC236}">
                  <a16:creationId xmlns:a16="http://schemas.microsoft.com/office/drawing/2014/main" id="{57D7EB8C-B7FA-4A23-BE3C-88DDA82D819E}"/>
                </a:ext>
              </a:extLst>
            </p:cNvPr>
            <p:cNvSpPr>
              <a:spLocks/>
            </p:cNvSpPr>
            <p:nvPr/>
          </p:nvSpPr>
          <p:spPr bwMode="blackWhite">
            <a:xfrm>
              <a:off x="3497"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4E94FF"/>
            </a:solidFill>
            <a:ln w="9525">
              <a:noFill/>
              <a:round/>
              <a:headEnd/>
              <a:tailEnd/>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28" name="Rectangle 10">
              <a:extLst>
                <a:ext uri="{FF2B5EF4-FFF2-40B4-BE49-F238E27FC236}">
                  <a16:creationId xmlns:a16="http://schemas.microsoft.com/office/drawing/2014/main" id="{1F91234D-B093-4083-8701-7B710069D341}"/>
                </a:ext>
              </a:extLst>
            </p:cNvPr>
            <p:cNvSpPr>
              <a:spLocks noChangeArrowheads="1"/>
            </p:cNvSpPr>
            <p:nvPr/>
          </p:nvSpPr>
          <p:spPr bwMode="blackWhite">
            <a:xfrm>
              <a:off x="3795" y="1032"/>
              <a:ext cx="622" cy="192"/>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Improve</a:t>
              </a:r>
            </a:p>
          </p:txBody>
        </p:sp>
        <p:sp>
          <p:nvSpPr>
            <p:cNvPr id="29" name="Freeform 11">
              <a:extLst>
                <a:ext uri="{FF2B5EF4-FFF2-40B4-BE49-F238E27FC236}">
                  <a16:creationId xmlns:a16="http://schemas.microsoft.com/office/drawing/2014/main" id="{FB20E686-CAB3-43C5-A890-092E2EF8A293}"/>
                </a:ext>
              </a:extLst>
            </p:cNvPr>
            <p:cNvSpPr>
              <a:spLocks/>
            </p:cNvSpPr>
            <p:nvPr/>
          </p:nvSpPr>
          <p:spPr bwMode="blackWhite">
            <a:xfrm>
              <a:off x="4601"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4E94FF"/>
            </a:solidFill>
            <a:ln w="9525">
              <a:noFill/>
              <a:round/>
              <a:headEnd/>
              <a:tailEnd/>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30" name="Rectangle 12">
              <a:extLst>
                <a:ext uri="{FF2B5EF4-FFF2-40B4-BE49-F238E27FC236}">
                  <a16:creationId xmlns:a16="http://schemas.microsoft.com/office/drawing/2014/main" id="{6860FC5B-59C3-4573-83EB-597FE191881D}"/>
                </a:ext>
              </a:extLst>
            </p:cNvPr>
            <p:cNvSpPr>
              <a:spLocks noChangeArrowheads="1"/>
            </p:cNvSpPr>
            <p:nvPr/>
          </p:nvSpPr>
          <p:spPr bwMode="blackWhite">
            <a:xfrm>
              <a:off x="4917" y="1032"/>
              <a:ext cx="569" cy="192"/>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Control</a:t>
              </a:r>
            </a:p>
          </p:txBody>
        </p:sp>
      </p:grpSp>
      <p:pic>
        <p:nvPicPr>
          <p:cNvPr id="16" name="Picture 15">
            <a:extLst>
              <a:ext uri="{FF2B5EF4-FFF2-40B4-BE49-F238E27FC236}">
                <a16:creationId xmlns:a16="http://schemas.microsoft.com/office/drawing/2014/main" id="{2347F14A-09F9-49AF-9C96-C32714ABCAF2}"/>
              </a:ext>
            </a:extLst>
          </p:cNvPr>
          <p:cNvPicPr>
            <a:picLocks noChangeAspect="1"/>
          </p:cNvPicPr>
          <p:nvPr/>
        </p:nvPicPr>
        <p:blipFill>
          <a:blip r:embed="rId3"/>
          <a:stretch>
            <a:fillRect/>
          </a:stretch>
        </p:blipFill>
        <p:spPr>
          <a:xfrm>
            <a:off x="801197" y="6106641"/>
            <a:ext cx="604974" cy="592256"/>
          </a:xfrm>
          <a:prstGeom prst="rect">
            <a:avLst/>
          </a:prstGeom>
        </p:spPr>
      </p:pic>
      <p:sp>
        <p:nvSpPr>
          <p:cNvPr id="17" name="TextBox 16">
            <a:extLst>
              <a:ext uri="{FF2B5EF4-FFF2-40B4-BE49-F238E27FC236}">
                <a16:creationId xmlns:a16="http://schemas.microsoft.com/office/drawing/2014/main" id="{E68D5379-E5FB-4719-B240-AA0D9BF106ED}"/>
              </a:ext>
            </a:extLst>
          </p:cNvPr>
          <p:cNvSpPr txBox="1"/>
          <p:nvPr/>
        </p:nvSpPr>
        <p:spPr>
          <a:xfrm>
            <a:off x="1406171" y="6446832"/>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2985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D4E11B89-5F52-4CF8-84EA-B9863E561096}"/>
              </a:ext>
            </a:extLst>
          </p:cNvPr>
          <p:cNvGraphicFramePr>
            <a:graphicFrameLocks/>
          </p:cNvGraphicFramePr>
          <p:nvPr>
            <p:extLst>
              <p:ext uri="{D42A27DB-BD31-4B8C-83A1-F6EECF244321}">
                <p14:modId xmlns:p14="http://schemas.microsoft.com/office/powerpoint/2010/main" val="3630335094"/>
              </p:ext>
            </p:extLst>
          </p:nvPr>
        </p:nvGraphicFramePr>
        <p:xfrm>
          <a:off x="914404" y="141750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000A2D8A-7803-4AF3-8C2D-91794D068E57}"/>
              </a:ext>
            </a:extLst>
          </p:cNvPr>
          <p:cNvSpPr>
            <a:spLocks noGrp="1"/>
          </p:cNvSpPr>
          <p:nvPr>
            <p:ph type="ctrTitle"/>
          </p:nvPr>
        </p:nvSpPr>
        <p:spPr>
          <a:xfrm>
            <a:off x="3956963" y="853982"/>
            <a:ext cx="4430482" cy="563524"/>
          </a:xfrm>
        </p:spPr>
        <p:txBody>
          <a:bodyPr>
            <a:normAutofit fontScale="90000"/>
          </a:bodyPr>
          <a:lstStyle/>
          <a:p>
            <a:r>
              <a:rPr lang="en-US" sz="3600" dirty="0"/>
              <a:t>It is all about CHANGE</a:t>
            </a:r>
            <a:r>
              <a:rPr lang="en-US" dirty="0"/>
              <a:t>!</a:t>
            </a:r>
            <a:br>
              <a:rPr lang="en-US" dirty="0"/>
            </a:br>
            <a:endParaRPr lang="en-US" dirty="0"/>
          </a:p>
        </p:txBody>
      </p:sp>
      <p:sp>
        <p:nvSpPr>
          <p:cNvPr id="2" name="Slide Number Placeholder 1">
            <a:extLst>
              <a:ext uri="{FF2B5EF4-FFF2-40B4-BE49-F238E27FC236}">
                <a16:creationId xmlns:a16="http://schemas.microsoft.com/office/drawing/2014/main" id="{50453D9B-1282-4826-9F22-92DEB6522A30}"/>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50</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297841D9-6F67-4310-8828-57A5A36B413B}"/>
              </a:ext>
            </a:extLst>
          </p:cNvPr>
          <p:cNvPicPr>
            <a:picLocks noChangeAspect="1"/>
          </p:cNvPicPr>
          <p:nvPr/>
        </p:nvPicPr>
        <p:blipFill>
          <a:blip r:embed="rId8"/>
          <a:stretch>
            <a:fillRect/>
          </a:stretch>
        </p:blipFill>
        <p:spPr>
          <a:xfrm>
            <a:off x="707472" y="6065202"/>
            <a:ext cx="604974" cy="592256"/>
          </a:xfrm>
          <a:prstGeom prst="rect">
            <a:avLst/>
          </a:prstGeom>
        </p:spPr>
      </p:pic>
      <p:sp>
        <p:nvSpPr>
          <p:cNvPr id="8" name="TextBox 7">
            <a:extLst>
              <a:ext uri="{FF2B5EF4-FFF2-40B4-BE49-F238E27FC236}">
                <a16:creationId xmlns:a16="http://schemas.microsoft.com/office/drawing/2014/main" id="{7AE51045-9799-48B5-AC86-5A5C03D73E0B}"/>
              </a:ext>
            </a:extLst>
          </p:cNvPr>
          <p:cNvSpPr txBox="1"/>
          <p:nvPr/>
        </p:nvSpPr>
        <p:spPr>
          <a:xfrm>
            <a:off x="1312446"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43174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5" grpId="1">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16B7C7D-6CAF-45C8-9F4E-75ADB3EE0F13}"/>
              </a:ext>
            </a:extLst>
          </p:cNvPr>
          <p:cNvSpPr txBox="1">
            <a:spLocks/>
          </p:cNvSpPr>
          <p:nvPr/>
        </p:nvSpPr>
        <p:spPr>
          <a:xfrm>
            <a:off x="979615" y="1743185"/>
            <a:ext cx="10515600" cy="3371630"/>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They know/understand WHY it is important</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Know exactly how it will affect them</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Have their concerns heard and addressed</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Are provided effective communication about the change early &amp; often</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Are given specific, prescriptive guidance about what they need to do differently</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Have their efforts recognized</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6" name="Title 5">
            <a:extLst>
              <a:ext uri="{FF2B5EF4-FFF2-40B4-BE49-F238E27FC236}">
                <a16:creationId xmlns:a16="http://schemas.microsoft.com/office/drawing/2014/main" id="{E0DE2915-776D-4F8A-A2B3-71C1BE0CE734}"/>
              </a:ext>
            </a:extLst>
          </p:cNvPr>
          <p:cNvSpPr>
            <a:spLocks noGrp="1"/>
          </p:cNvSpPr>
          <p:nvPr>
            <p:ph type="ctrTitle"/>
          </p:nvPr>
        </p:nvSpPr>
        <p:spPr>
          <a:xfrm>
            <a:off x="3989616" y="747235"/>
            <a:ext cx="4212768" cy="563524"/>
          </a:xfrm>
        </p:spPr>
        <p:txBody>
          <a:bodyPr/>
          <a:lstStyle/>
          <a:p>
            <a:r>
              <a:rPr lang="en-US" dirty="0"/>
              <a:t>People will change if:</a:t>
            </a:r>
          </a:p>
        </p:txBody>
      </p:sp>
      <p:sp>
        <p:nvSpPr>
          <p:cNvPr id="2" name="Slide Number Placeholder 1">
            <a:extLst>
              <a:ext uri="{FF2B5EF4-FFF2-40B4-BE49-F238E27FC236}">
                <a16:creationId xmlns:a16="http://schemas.microsoft.com/office/drawing/2014/main" id="{D74C425B-C252-41B0-A50F-EBAE868F05B4}"/>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51</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03EFDDC3-C4E4-47C4-A9A0-313F6C20F756}"/>
              </a:ext>
            </a:extLst>
          </p:cNvPr>
          <p:cNvPicPr>
            <a:picLocks noChangeAspect="1"/>
          </p:cNvPicPr>
          <p:nvPr/>
        </p:nvPicPr>
        <p:blipFill>
          <a:blip r:embed="rId3"/>
          <a:stretch>
            <a:fillRect/>
          </a:stretch>
        </p:blipFill>
        <p:spPr>
          <a:xfrm>
            <a:off x="761901" y="6128412"/>
            <a:ext cx="604974" cy="592256"/>
          </a:xfrm>
          <a:prstGeom prst="rect">
            <a:avLst/>
          </a:prstGeom>
        </p:spPr>
      </p:pic>
      <p:sp>
        <p:nvSpPr>
          <p:cNvPr id="8" name="TextBox 7">
            <a:extLst>
              <a:ext uri="{FF2B5EF4-FFF2-40B4-BE49-F238E27FC236}">
                <a16:creationId xmlns:a16="http://schemas.microsoft.com/office/drawing/2014/main" id="{64206A94-1979-4DD8-858E-EA581A3197A8}"/>
              </a:ext>
            </a:extLst>
          </p:cNvPr>
          <p:cNvSpPr txBox="1"/>
          <p:nvPr/>
        </p:nvSpPr>
        <p:spPr>
          <a:xfrm>
            <a:off x="1366875" y="646860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427423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4E75594-A62C-4E35-B59F-1A9286F37A76}"/>
              </a:ext>
            </a:extLst>
          </p:cNvPr>
          <p:cNvSpPr txBox="1">
            <a:spLocks/>
          </p:cNvSpPr>
          <p:nvPr/>
        </p:nvSpPr>
        <p:spPr>
          <a:xfrm>
            <a:off x="1282102" y="2494302"/>
            <a:ext cx="5181600" cy="1869395"/>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“A compelling </a:t>
            </a:r>
            <a:r>
              <a:rPr kumimoji="0" lang="en-US" sz="2520" b="1" i="0" u="none" strike="noStrike" kern="1200" cap="none" spc="0" normalizeH="0" baseline="0" noProof="0" dirty="0">
                <a:ln>
                  <a:noFill/>
                </a:ln>
                <a:solidFill>
                  <a:srgbClr val="000000"/>
                </a:solidFill>
                <a:effectLst/>
                <a:uLnTx/>
                <a:uFillTx/>
                <a:latin typeface="Trebuchet MS"/>
                <a:ea typeface="+mn-ea"/>
                <a:cs typeface="+mn-cs"/>
              </a:rPr>
              <a:t>vision</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 is critical. But it’s not enough. The hardest part of change – the paralyzing part – is precisely in the </a:t>
            </a:r>
            <a:r>
              <a:rPr kumimoji="0" lang="en-US" sz="2520" b="1" i="0" u="none" strike="noStrike" kern="1200" cap="none" spc="0" normalizeH="0" baseline="0" noProof="0" dirty="0">
                <a:ln>
                  <a:noFill/>
                </a:ln>
                <a:solidFill>
                  <a:srgbClr val="000000"/>
                </a:solidFill>
                <a:effectLst/>
                <a:uLnTx/>
                <a:uFillTx/>
                <a:latin typeface="Trebuchet MS"/>
                <a:ea typeface="+mn-ea"/>
                <a:cs typeface="+mn-cs"/>
              </a:rPr>
              <a:t>details</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 </a:t>
            </a:r>
          </a:p>
          <a:p>
            <a:pPr marL="1828800" marR="0" lvl="4" indent="0" algn="l" defTabSz="82296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The Heath Brothers, </a:t>
            </a:r>
            <a:r>
              <a:rPr kumimoji="0" lang="en-US" sz="2000" b="0" i="1" u="none" strike="noStrike" kern="1200" cap="none" spc="0" normalizeH="0" baseline="0" noProof="0" dirty="0">
                <a:ln>
                  <a:noFill/>
                </a:ln>
                <a:solidFill>
                  <a:srgbClr val="000000"/>
                </a:solidFill>
                <a:effectLst/>
                <a:uLnTx/>
                <a:uFillTx/>
                <a:latin typeface="Trebuchet MS"/>
                <a:ea typeface="+mn-ea"/>
                <a:cs typeface="+mn-cs"/>
              </a:rPr>
              <a:t>Switch </a:t>
            </a:r>
          </a:p>
        </p:txBody>
      </p:sp>
      <p:pic>
        <p:nvPicPr>
          <p:cNvPr id="6" name="Content Placeholder 4">
            <a:extLst>
              <a:ext uri="{FF2B5EF4-FFF2-40B4-BE49-F238E27FC236}">
                <a16:creationId xmlns:a16="http://schemas.microsoft.com/office/drawing/2014/main" id="{BFCB45A8-5B3F-459F-9A17-454ACB558C5C}"/>
              </a:ext>
            </a:extLst>
          </p:cNvPr>
          <p:cNvPicPr>
            <a:picLocks noChangeAspect="1"/>
          </p:cNvPicPr>
          <p:nvPr/>
        </p:nvPicPr>
        <p:blipFill>
          <a:blip r:embed="rId2"/>
          <a:stretch>
            <a:fillRect/>
          </a:stretch>
        </p:blipFill>
        <p:spPr>
          <a:xfrm>
            <a:off x="7483525" y="1055914"/>
            <a:ext cx="3108296" cy="4560707"/>
          </a:xfrm>
          <a:prstGeom prst="rect">
            <a:avLst/>
          </a:prstGeom>
          <a:ln>
            <a:solidFill>
              <a:srgbClr val="003296"/>
            </a:solidFill>
          </a:ln>
        </p:spPr>
      </p:pic>
      <p:sp>
        <p:nvSpPr>
          <p:cNvPr id="7" name="Title 6">
            <a:extLst>
              <a:ext uri="{FF2B5EF4-FFF2-40B4-BE49-F238E27FC236}">
                <a16:creationId xmlns:a16="http://schemas.microsoft.com/office/drawing/2014/main" id="{16C095C4-B018-4EBD-BF90-44D835473AE8}"/>
              </a:ext>
            </a:extLst>
          </p:cNvPr>
          <p:cNvSpPr>
            <a:spLocks noGrp="1"/>
          </p:cNvSpPr>
          <p:nvPr>
            <p:ph type="ctrTitle"/>
          </p:nvPr>
        </p:nvSpPr>
        <p:spPr>
          <a:xfrm>
            <a:off x="5350330" y="797176"/>
            <a:ext cx="1491339" cy="563524"/>
          </a:xfrm>
        </p:spPr>
        <p:txBody>
          <a:bodyPr/>
          <a:lstStyle/>
          <a:p>
            <a:r>
              <a:rPr lang="en-US" dirty="0"/>
              <a:t>Switch</a:t>
            </a:r>
          </a:p>
        </p:txBody>
      </p:sp>
      <p:sp>
        <p:nvSpPr>
          <p:cNvPr id="2" name="Slide Number Placeholder 1">
            <a:extLst>
              <a:ext uri="{FF2B5EF4-FFF2-40B4-BE49-F238E27FC236}">
                <a16:creationId xmlns:a16="http://schemas.microsoft.com/office/drawing/2014/main" id="{2517AC9C-6B4A-4A05-B2CB-5045F2B3523D}"/>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52</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4FC7ECE9-6D3F-4077-A281-84CBB6D44A09}"/>
              </a:ext>
            </a:extLst>
          </p:cNvPr>
          <p:cNvPicPr>
            <a:picLocks noChangeAspect="1"/>
          </p:cNvPicPr>
          <p:nvPr/>
        </p:nvPicPr>
        <p:blipFill>
          <a:blip r:embed="rId3"/>
          <a:stretch>
            <a:fillRect/>
          </a:stretch>
        </p:blipFill>
        <p:spPr>
          <a:xfrm>
            <a:off x="794558" y="6065202"/>
            <a:ext cx="604974" cy="592256"/>
          </a:xfrm>
          <a:prstGeom prst="rect">
            <a:avLst/>
          </a:prstGeom>
        </p:spPr>
      </p:pic>
      <p:sp>
        <p:nvSpPr>
          <p:cNvPr id="9" name="TextBox 8">
            <a:extLst>
              <a:ext uri="{FF2B5EF4-FFF2-40B4-BE49-F238E27FC236}">
                <a16:creationId xmlns:a16="http://schemas.microsoft.com/office/drawing/2014/main" id="{C64F9F0F-8BF5-4B1E-9516-EE3431CE2BBD}"/>
              </a:ext>
            </a:extLst>
          </p:cNvPr>
          <p:cNvSpPr txBox="1"/>
          <p:nvPr/>
        </p:nvSpPr>
        <p:spPr>
          <a:xfrm>
            <a:off x="1399532"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8149714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769FAFA-2FA6-42EC-B4D5-19ED5852D013}"/>
              </a:ext>
            </a:extLst>
          </p:cNvPr>
          <p:cNvSpPr txBox="1">
            <a:spLocks/>
          </p:cNvSpPr>
          <p:nvPr/>
        </p:nvSpPr>
        <p:spPr>
          <a:xfrm>
            <a:off x="1215980" y="1834181"/>
            <a:ext cx="4632745" cy="3189637"/>
          </a:xfrm>
          <a:prstGeom prst="rect">
            <a:avLst/>
          </a:prstGeom>
        </p:spPr>
        <p:txBody>
          <a:bodyPr>
            <a:normAutofit lnSpcReduction="10000"/>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C00000"/>
                </a:solidFill>
                <a:effectLst/>
                <a:uLnTx/>
                <a:uFillTx/>
                <a:latin typeface="Trebuchet MS"/>
                <a:ea typeface="+mn-ea"/>
                <a:cs typeface="+mn-cs"/>
              </a:rPr>
              <a:t>DIRECT the </a:t>
            </a:r>
            <a:r>
              <a:rPr kumimoji="0" lang="en-US" sz="3600" b="1" i="0" u="none" strike="noStrike" kern="1200" cap="none" spc="0" normalizeH="0" baseline="0" noProof="0" dirty="0">
                <a:ln>
                  <a:noFill/>
                </a:ln>
                <a:solidFill>
                  <a:srgbClr val="C00000"/>
                </a:solidFill>
                <a:effectLst/>
                <a:uLnTx/>
                <a:uFillTx/>
                <a:latin typeface="Trebuchet MS"/>
                <a:ea typeface="+mn-ea"/>
                <a:cs typeface="+mn-cs"/>
              </a:rPr>
              <a:t>Rider</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MOTIVATE the </a:t>
            </a:r>
            <a:r>
              <a:rPr kumimoji="0" lang="en-US" sz="3600" b="1" i="0" u="none" strike="noStrike" kern="1200" cap="none" spc="0" normalizeH="0" baseline="0" noProof="0" dirty="0">
                <a:ln>
                  <a:noFill/>
                </a:ln>
                <a:solidFill>
                  <a:srgbClr val="000000"/>
                </a:solidFill>
                <a:effectLst/>
                <a:uLnTx/>
                <a:uFillTx/>
                <a:latin typeface="Trebuchet MS"/>
                <a:ea typeface="+mn-ea"/>
                <a:cs typeface="+mn-cs"/>
              </a:rPr>
              <a:t>Elephant</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SHAPE the </a:t>
            </a:r>
            <a:r>
              <a:rPr kumimoji="0" lang="en-US" sz="3600" b="1" i="0" u="none" strike="noStrike" kern="1200" cap="none" spc="0" normalizeH="0" baseline="0" noProof="0" dirty="0">
                <a:ln>
                  <a:noFill/>
                </a:ln>
                <a:solidFill>
                  <a:srgbClr val="000000"/>
                </a:solidFill>
                <a:effectLst/>
                <a:uLnTx/>
                <a:uFillTx/>
                <a:latin typeface="Trebuchet MS"/>
                <a:ea typeface="+mn-ea"/>
                <a:cs typeface="+mn-cs"/>
              </a:rPr>
              <a:t>Path</a:t>
            </a:r>
          </a:p>
        </p:txBody>
      </p:sp>
      <p:pic>
        <p:nvPicPr>
          <p:cNvPr id="6" name="Content Placeholder 4">
            <a:extLst>
              <a:ext uri="{FF2B5EF4-FFF2-40B4-BE49-F238E27FC236}">
                <a16:creationId xmlns:a16="http://schemas.microsoft.com/office/drawing/2014/main" id="{D50314DE-1B8F-4FCF-8FB7-56735E04F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14116"/>
            <a:ext cx="5021534" cy="4012364"/>
          </a:xfrm>
          <a:prstGeom prst="rect">
            <a:avLst/>
          </a:prstGeom>
          <a:ln>
            <a:solidFill>
              <a:srgbClr val="003296"/>
            </a:solidFill>
          </a:ln>
        </p:spPr>
      </p:pic>
      <p:sp>
        <p:nvSpPr>
          <p:cNvPr id="2" name="Slide Number Placeholder 1">
            <a:extLst>
              <a:ext uri="{FF2B5EF4-FFF2-40B4-BE49-F238E27FC236}">
                <a16:creationId xmlns:a16="http://schemas.microsoft.com/office/drawing/2014/main" id="{B6B68F8D-E03D-475D-A73E-DC3022B3C99E}"/>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53</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
        <p:nvSpPr>
          <p:cNvPr id="9" name="Title 6">
            <a:extLst>
              <a:ext uri="{FF2B5EF4-FFF2-40B4-BE49-F238E27FC236}">
                <a16:creationId xmlns:a16="http://schemas.microsoft.com/office/drawing/2014/main" id="{F936F9F1-9FCF-41DB-B647-02CB58DF9359}"/>
              </a:ext>
            </a:extLst>
          </p:cNvPr>
          <p:cNvSpPr>
            <a:spLocks noGrp="1"/>
          </p:cNvSpPr>
          <p:nvPr>
            <p:ph type="ctrTitle"/>
          </p:nvPr>
        </p:nvSpPr>
        <p:spPr>
          <a:xfrm>
            <a:off x="5388428" y="733446"/>
            <a:ext cx="1415144" cy="563524"/>
          </a:xfrm>
        </p:spPr>
        <p:txBody>
          <a:bodyPr/>
          <a:lstStyle/>
          <a:p>
            <a:r>
              <a:rPr lang="en-US" dirty="0"/>
              <a:t>Switch</a:t>
            </a:r>
          </a:p>
        </p:txBody>
      </p:sp>
      <p:pic>
        <p:nvPicPr>
          <p:cNvPr id="7" name="Picture 6">
            <a:extLst>
              <a:ext uri="{FF2B5EF4-FFF2-40B4-BE49-F238E27FC236}">
                <a16:creationId xmlns:a16="http://schemas.microsoft.com/office/drawing/2014/main" id="{4D467665-EAC2-4594-ACDA-D68ECCEE58F7}"/>
              </a:ext>
            </a:extLst>
          </p:cNvPr>
          <p:cNvPicPr>
            <a:picLocks noChangeAspect="1"/>
          </p:cNvPicPr>
          <p:nvPr/>
        </p:nvPicPr>
        <p:blipFill>
          <a:blip r:embed="rId4"/>
          <a:stretch>
            <a:fillRect/>
          </a:stretch>
        </p:blipFill>
        <p:spPr>
          <a:xfrm>
            <a:off x="794558" y="6106641"/>
            <a:ext cx="604974" cy="592256"/>
          </a:xfrm>
          <a:prstGeom prst="rect">
            <a:avLst/>
          </a:prstGeom>
        </p:spPr>
      </p:pic>
      <p:sp>
        <p:nvSpPr>
          <p:cNvPr id="8" name="TextBox 7">
            <a:extLst>
              <a:ext uri="{FF2B5EF4-FFF2-40B4-BE49-F238E27FC236}">
                <a16:creationId xmlns:a16="http://schemas.microsoft.com/office/drawing/2014/main" id="{9265A7BE-95C8-42B7-B71B-EC59CADA1732}"/>
              </a:ext>
            </a:extLst>
          </p:cNvPr>
          <p:cNvSpPr txBox="1"/>
          <p:nvPr/>
        </p:nvSpPr>
        <p:spPr>
          <a:xfrm>
            <a:off x="1399532" y="6446832"/>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068916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a:extLst>
              <a:ext uri="{FF2B5EF4-FFF2-40B4-BE49-F238E27FC236}">
                <a16:creationId xmlns:a16="http://schemas.microsoft.com/office/drawing/2014/main" id="{52792089-8202-4382-A432-630BC744F399}"/>
              </a:ext>
            </a:extLst>
          </p:cNvPr>
          <p:cNvGraphicFramePr>
            <a:graphicFrameLocks/>
          </p:cNvGraphicFramePr>
          <p:nvPr>
            <p:extLst>
              <p:ext uri="{D42A27DB-BD31-4B8C-83A1-F6EECF244321}">
                <p14:modId xmlns:p14="http://schemas.microsoft.com/office/powerpoint/2010/main" val="3525810163"/>
              </p:ext>
            </p:extLst>
          </p:nvPr>
        </p:nvGraphicFramePr>
        <p:xfrm>
          <a:off x="515126" y="2017116"/>
          <a:ext cx="11161746" cy="2823768"/>
        </p:xfrm>
        <a:graphic>
          <a:graphicData uri="http://schemas.openxmlformats.org/drawingml/2006/table">
            <a:tbl>
              <a:tblPr firstRow="1" bandRow="1">
                <a:tableStyleId>{5C22544A-7EE6-4342-B048-85BDC9FD1C3A}</a:tableStyleId>
              </a:tblPr>
              <a:tblGrid>
                <a:gridCol w="3720582">
                  <a:extLst>
                    <a:ext uri="{9D8B030D-6E8A-4147-A177-3AD203B41FA5}">
                      <a16:colId xmlns:a16="http://schemas.microsoft.com/office/drawing/2014/main" val="20000"/>
                    </a:ext>
                  </a:extLst>
                </a:gridCol>
                <a:gridCol w="3720582">
                  <a:extLst>
                    <a:ext uri="{9D8B030D-6E8A-4147-A177-3AD203B41FA5}">
                      <a16:colId xmlns:a16="http://schemas.microsoft.com/office/drawing/2014/main" val="20001"/>
                    </a:ext>
                  </a:extLst>
                </a:gridCol>
                <a:gridCol w="3720582">
                  <a:extLst>
                    <a:ext uri="{9D8B030D-6E8A-4147-A177-3AD203B41FA5}">
                      <a16:colId xmlns:a16="http://schemas.microsoft.com/office/drawing/2014/main" val="20002"/>
                    </a:ext>
                  </a:extLst>
                </a:gridCol>
              </a:tblGrid>
              <a:tr h="896081">
                <a:tc>
                  <a:txBody>
                    <a:bodyPr/>
                    <a:lstStyle/>
                    <a:p>
                      <a:pPr algn="ctr"/>
                      <a:r>
                        <a:rPr lang="en-US" dirty="0"/>
                        <a:t>Direct the RIDER</a:t>
                      </a:r>
                    </a:p>
                  </a:txBody>
                  <a:tcPr/>
                </a:tc>
                <a:tc>
                  <a:txBody>
                    <a:bodyPr/>
                    <a:lstStyle/>
                    <a:p>
                      <a:pPr algn="ctr"/>
                      <a:r>
                        <a:rPr lang="en-US" dirty="0"/>
                        <a:t>Motivate the ELEPHANT</a:t>
                      </a:r>
                    </a:p>
                  </a:txBody>
                  <a:tcPr/>
                </a:tc>
                <a:tc>
                  <a:txBody>
                    <a:bodyPr/>
                    <a:lstStyle/>
                    <a:p>
                      <a:pPr algn="ctr"/>
                      <a:r>
                        <a:rPr lang="en-US" dirty="0"/>
                        <a:t>Shape</a:t>
                      </a:r>
                      <a:r>
                        <a:rPr lang="en-US" baseline="0" dirty="0"/>
                        <a:t> the PATH</a:t>
                      </a:r>
                      <a:endParaRPr lang="en-US" dirty="0"/>
                    </a:p>
                  </a:txBody>
                  <a:tcPr/>
                </a:tc>
                <a:extLst>
                  <a:ext uri="{0D108BD9-81ED-4DB2-BD59-A6C34878D82A}">
                    <a16:rowId xmlns:a16="http://schemas.microsoft.com/office/drawing/2014/main" val="10000"/>
                  </a:ext>
                </a:extLst>
              </a:tr>
              <a:tr h="632287">
                <a:tc>
                  <a:txBody>
                    <a:bodyPr/>
                    <a:lstStyle/>
                    <a:p>
                      <a:r>
                        <a:rPr lang="en-US" b="1" dirty="0"/>
                        <a:t>Follow the Bright Spots</a:t>
                      </a:r>
                    </a:p>
                  </a:txBody>
                  <a:tcPr/>
                </a:tc>
                <a:tc>
                  <a:txBody>
                    <a:bodyPr/>
                    <a:lstStyle/>
                    <a:p>
                      <a:r>
                        <a:rPr lang="en-US" b="1" dirty="0"/>
                        <a:t>Find the Feeling</a:t>
                      </a:r>
                    </a:p>
                    <a:p>
                      <a:endParaRPr lang="en-US" sz="1200" b="1" dirty="0"/>
                    </a:p>
                  </a:txBody>
                  <a:tcPr/>
                </a:tc>
                <a:tc>
                  <a:txBody>
                    <a:bodyPr/>
                    <a:lstStyle/>
                    <a:p>
                      <a:r>
                        <a:rPr lang="en-US" b="1" dirty="0"/>
                        <a:t>Tweak the Environment</a:t>
                      </a:r>
                    </a:p>
                    <a:p>
                      <a:endParaRPr lang="en-US" sz="1200" b="1" dirty="0"/>
                    </a:p>
                  </a:txBody>
                  <a:tcPr/>
                </a:tc>
                <a:extLst>
                  <a:ext uri="{0D108BD9-81ED-4DB2-BD59-A6C34878D82A}">
                    <a16:rowId xmlns:a16="http://schemas.microsoft.com/office/drawing/2014/main" val="10001"/>
                  </a:ext>
                </a:extLst>
              </a:tr>
              <a:tr h="580035">
                <a:tc>
                  <a:txBody>
                    <a:bodyPr/>
                    <a:lstStyle/>
                    <a:p>
                      <a:r>
                        <a:rPr lang="en-US" b="1" dirty="0"/>
                        <a:t>Script the Critical Moves</a:t>
                      </a:r>
                    </a:p>
                  </a:txBody>
                  <a:tcPr/>
                </a:tc>
                <a:tc>
                  <a:txBody>
                    <a:bodyPr/>
                    <a:lstStyle/>
                    <a:p>
                      <a:r>
                        <a:rPr lang="en-US" b="1" dirty="0"/>
                        <a:t>Shrink the Change</a:t>
                      </a:r>
                    </a:p>
                    <a:p>
                      <a:endParaRPr lang="en-US" sz="1200" b="1" dirty="0"/>
                    </a:p>
                  </a:txBody>
                  <a:tcPr/>
                </a:tc>
                <a:tc>
                  <a:txBody>
                    <a:bodyPr/>
                    <a:lstStyle/>
                    <a:p>
                      <a:r>
                        <a:rPr lang="en-US" b="1" dirty="0"/>
                        <a:t>Build Habits</a:t>
                      </a:r>
                    </a:p>
                    <a:p>
                      <a:endParaRPr lang="en-US" sz="1200" b="1" dirty="0"/>
                    </a:p>
                  </a:txBody>
                  <a:tcPr/>
                </a:tc>
                <a:extLst>
                  <a:ext uri="{0D108BD9-81ED-4DB2-BD59-A6C34878D82A}">
                    <a16:rowId xmlns:a16="http://schemas.microsoft.com/office/drawing/2014/main" val="10002"/>
                  </a:ext>
                </a:extLst>
              </a:tr>
              <a:tr h="647527">
                <a:tc>
                  <a:txBody>
                    <a:bodyPr/>
                    <a:lstStyle/>
                    <a:p>
                      <a:r>
                        <a:rPr lang="en-US" b="1" dirty="0"/>
                        <a:t>Point to the Destination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Grow Your People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txBody>
                  <a:tcPr/>
                </a:tc>
                <a:tc>
                  <a:txBody>
                    <a:bodyPr/>
                    <a:lstStyle/>
                    <a:p>
                      <a:r>
                        <a:rPr lang="en-US" b="1" dirty="0"/>
                        <a:t>Rally the Herd</a:t>
                      </a:r>
                    </a:p>
                    <a:p>
                      <a:endParaRPr lang="en-US" sz="1200" b="1" dirty="0"/>
                    </a:p>
                  </a:txBody>
                  <a:tcPr/>
                </a:tc>
                <a:extLst>
                  <a:ext uri="{0D108BD9-81ED-4DB2-BD59-A6C34878D82A}">
                    <a16:rowId xmlns:a16="http://schemas.microsoft.com/office/drawing/2014/main" val="10003"/>
                  </a:ext>
                </a:extLst>
              </a:tr>
            </a:tbl>
          </a:graphicData>
        </a:graphic>
      </p:graphicFrame>
      <p:sp>
        <p:nvSpPr>
          <p:cNvPr id="6" name="Title 5">
            <a:extLst>
              <a:ext uri="{FF2B5EF4-FFF2-40B4-BE49-F238E27FC236}">
                <a16:creationId xmlns:a16="http://schemas.microsoft.com/office/drawing/2014/main" id="{B4E36D35-F563-4C54-B229-3E4035D27739}"/>
              </a:ext>
            </a:extLst>
          </p:cNvPr>
          <p:cNvSpPr>
            <a:spLocks noGrp="1"/>
          </p:cNvSpPr>
          <p:nvPr>
            <p:ph type="ctrTitle"/>
          </p:nvPr>
        </p:nvSpPr>
        <p:spPr>
          <a:xfrm>
            <a:off x="1039587" y="846950"/>
            <a:ext cx="10112825" cy="563524"/>
          </a:xfrm>
        </p:spPr>
        <p:txBody>
          <a:bodyPr/>
          <a:lstStyle/>
          <a:p>
            <a:r>
              <a:rPr lang="en-US" dirty="0"/>
              <a:t>Switch: How to Change Things When Change is Hard</a:t>
            </a:r>
          </a:p>
        </p:txBody>
      </p:sp>
      <p:sp>
        <p:nvSpPr>
          <p:cNvPr id="2" name="Slide Number Placeholder 1">
            <a:extLst>
              <a:ext uri="{FF2B5EF4-FFF2-40B4-BE49-F238E27FC236}">
                <a16:creationId xmlns:a16="http://schemas.microsoft.com/office/drawing/2014/main" id="{C5008D06-A24C-4511-9478-F5AA81964D6F}"/>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54</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43D2E414-9B86-4A79-B7D3-12967FCB8040}"/>
              </a:ext>
            </a:extLst>
          </p:cNvPr>
          <p:cNvPicPr>
            <a:picLocks noChangeAspect="1"/>
          </p:cNvPicPr>
          <p:nvPr/>
        </p:nvPicPr>
        <p:blipFill>
          <a:blip r:embed="rId3"/>
          <a:stretch>
            <a:fillRect/>
          </a:stretch>
        </p:blipFill>
        <p:spPr>
          <a:xfrm>
            <a:off x="696587" y="6065202"/>
            <a:ext cx="604974" cy="592256"/>
          </a:xfrm>
          <a:prstGeom prst="rect">
            <a:avLst/>
          </a:prstGeom>
        </p:spPr>
      </p:pic>
      <p:sp>
        <p:nvSpPr>
          <p:cNvPr id="8" name="TextBox 7">
            <a:extLst>
              <a:ext uri="{FF2B5EF4-FFF2-40B4-BE49-F238E27FC236}">
                <a16:creationId xmlns:a16="http://schemas.microsoft.com/office/drawing/2014/main" id="{083A2191-28F3-4496-B737-28C5C14BD481}"/>
              </a:ext>
            </a:extLst>
          </p:cNvPr>
          <p:cNvSpPr txBox="1"/>
          <p:nvPr/>
        </p:nvSpPr>
        <p:spPr>
          <a:xfrm>
            <a:off x="1301561"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7088293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a:extLst>
              <a:ext uri="{FF2B5EF4-FFF2-40B4-BE49-F238E27FC236}">
                <a16:creationId xmlns:a16="http://schemas.microsoft.com/office/drawing/2014/main" id="{52792089-8202-4382-A432-630BC744F399}"/>
              </a:ext>
            </a:extLst>
          </p:cNvPr>
          <p:cNvGraphicFramePr>
            <a:graphicFrameLocks/>
          </p:cNvGraphicFramePr>
          <p:nvPr>
            <p:extLst>
              <p:ext uri="{D42A27DB-BD31-4B8C-83A1-F6EECF244321}">
                <p14:modId xmlns:p14="http://schemas.microsoft.com/office/powerpoint/2010/main" val="4290517367"/>
              </p:ext>
            </p:extLst>
          </p:nvPr>
        </p:nvGraphicFramePr>
        <p:xfrm>
          <a:off x="619127" y="1450951"/>
          <a:ext cx="11161746" cy="4166499"/>
        </p:xfrm>
        <a:graphic>
          <a:graphicData uri="http://schemas.openxmlformats.org/drawingml/2006/table">
            <a:tbl>
              <a:tblPr firstRow="1" bandRow="1">
                <a:tableStyleId>{5C22544A-7EE6-4342-B048-85BDC9FD1C3A}</a:tableStyleId>
              </a:tblPr>
              <a:tblGrid>
                <a:gridCol w="3720582">
                  <a:extLst>
                    <a:ext uri="{9D8B030D-6E8A-4147-A177-3AD203B41FA5}">
                      <a16:colId xmlns:a16="http://schemas.microsoft.com/office/drawing/2014/main" val="20000"/>
                    </a:ext>
                  </a:extLst>
                </a:gridCol>
                <a:gridCol w="3720582">
                  <a:extLst>
                    <a:ext uri="{9D8B030D-6E8A-4147-A177-3AD203B41FA5}">
                      <a16:colId xmlns:a16="http://schemas.microsoft.com/office/drawing/2014/main" val="20001"/>
                    </a:ext>
                  </a:extLst>
                </a:gridCol>
                <a:gridCol w="3720582">
                  <a:extLst>
                    <a:ext uri="{9D8B030D-6E8A-4147-A177-3AD203B41FA5}">
                      <a16:colId xmlns:a16="http://schemas.microsoft.com/office/drawing/2014/main" val="20002"/>
                    </a:ext>
                  </a:extLst>
                </a:gridCol>
              </a:tblGrid>
              <a:tr h="896081">
                <a:tc>
                  <a:txBody>
                    <a:bodyPr/>
                    <a:lstStyle/>
                    <a:p>
                      <a:pPr algn="ctr"/>
                      <a:r>
                        <a:rPr lang="en-US" dirty="0"/>
                        <a:t>Direct the RIDER</a:t>
                      </a:r>
                    </a:p>
                  </a:txBody>
                  <a:tcPr/>
                </a:tc>
                <a:tc>
                  <a:txBody>
                    <a:bodyPr/>
                    <a:lstStyle/>
                    <a:p>
                      <a:pPr algn="ctr"/>
                      <a:r>
                        <a:rPr lang="en-US" dirty="0"/>
                        <a:t>Motivate the ELEPHANT</a:t>
                      </a:r>
                    </a:p>
                  </a:txBody>
                  <a:tcPr/>
                </a:tc>
                <a:tc>
                  <a:txBody>
                    <a:bodyPr/>
                    <a:lstStyle/>
                    <a:p>
                      <a:pPr algn="ctr"/>
                      <a:r>
                        <a:rPr lang="en-US" dirty="0"/>
                        <a:t>Shape</a:t>
                      </a:r>
                      <a:r>
                        <a:rPr lang="en-US" baseline="0" dirty="0"/>
                        <a:t> the PATH</a:t>
                      </a:r>
                      <a:endParaRPr lang="en-US" dirty="0"/>
                    </a:p>
                  </a:txBody>
                  <a:tcPr/>
                </a:tc>
                <a:extLst>
                  <a:ext uri="{0D108BD9-81ED-4DB2-BD59-A6C34878D82A}">
                    <a16:rowId xmlns:a16="http://schemas.microsoft.com/office/drawing/2014/main" val="10000"/>
                  </a:ext>
                </a:extLst>
              </a:tr>
              <a:tr h="1023064">
                <a:tc>
                  <a:txBody>
                    <a:bodyPr/>
                    <a:lstStyle/>
                    <a:p>
                      <a:r>
                        <a:rPr lang="en-US" b="1" dirty="0"/>
                        <a:t>Follow the Bright Spots</a:t>
                      </a:r>
                    </a:p>
                    <a:p>
                      <a:r>
                        <a:rPr lang="en-US" sz="1400" b="1" dirty="0"/>
                        <a:t>Find what is working well and reproduce</a:t>
                      </a:r>
                    </a:p>
                    <a:p>
                      <a:endParaRPr lang="en-US" sz="1200" b="1" dirty="0"/>
                    </a:p>
                  </a:txBody>
                  <a:tcPr/>
                </a:tc>
                <a:tc>
                  <a:txBody>
                    <a:bodyPr/>
                    <a:lstStyle/>
                    <a:p>
                      <a:r>
                        <a:rPr lang="en-US" b="1" dirty="0"/>
                        <a:t>Find the Feeling</a:t>
                      </a:r>
                    </a:p>
                    <a:p>
                      <a:r>
                        <a:rPr lang="en-US" sz="1400" b="1" dirty="0"/>
                        <a:t>Appeal to the emotions</a:t>
                      </a:r>
                    </a:p>
                    <a:p>
                      <a:endParaRPr lang="en-US" sz="1200" b="1" dirty="0"/>
                    </a:p>
                  </a:txBody>
                  <a:tcPr/>
                </a:tc>
                <a:tc>
                  <a:txBody>
                    <a:bodyPr/>
                    <a:lstStyle/>
                    <a:p>
                      <a:r>
                        <a:rPr lang="en-US" b="1" dirty="0"/>
                        <a:t>Tweak the Environment</a:t>
                      </a:r>
                    </a:p>
                    <a:p>
                      <a:r>
                        <a:rPr lang="en-US" sz="1400" b="1" dirty="0"/>
                        <a:t>Modify the environment to make the change “easy”</a:t>
                      </a:r>
                    </a:p>
                    <a:p>
                      <a:endParaRPr lang="en-US" sz="1200" b="1" dirty="0"/>
                    </a:p>
                  </a:txBody>
                  <a:tcPr/>
                </a:tc>
                <a:extLst>
                  <a:ext uri="{0D108BD9-81ED-4DB2-BD59-A6C34878D82A}">
                    <a16:rowId xmlns:a16="http://schemas.microsoft.com/office/drawing/2014/main" val="10001"/>
                  </a:ext>
                </a:extLst>
              </a:tr>
              <a:tr h="1023064">
                <a:tc>
                  <a:txBody>
                    <a:bodyPr/>
                    <a:lstStyle/>
                    <a:p>
                      <a:r>
                        <a:rPr lang="en-US" b="1" dirty="0"/>
                        <a:t>Script the Critical Moves</a:t>
                      </a:r>
                    </a:p>
                    <a:p>
                      <a:r>
                        <a:rPr lang="en-US" sz="1400" b="1" dirty="0"/>
                        <a:t>Give prescriptive direction needed to accomplish the change</a:t>
                      </a:r>
                    </a:p>
                    <a:p>
                      <a:endParaRPr lang="en-US" sz="1200" b="1" dirty="0"/>
                    </a:p>
                  </a:txBody>
                  <a:tcPr/>
                </a:tc>
                <a:tc>
                  <a:txBody>
                    <a:bodyPr/>
                    <a:lstStyle/>
                    <a:p>
                      <a:r>
                        <a:rPr lang="en-US" b="1" dirty="0"/>
                        <a:t>Shrink the Change</a:t>
                      </a:r>
                    </a:p>
                    <a:p>
                      <a:r>
                        <a:rPr lang="en-US" sz="1400" b="1" dirty="0"/>
                        <a:t>Make change stepwise, with achievable steps</a:t>
                      </a:r>
                    </a:p>
                    <a:p>
                      <a:endParaRPr lang="en-US" sz="1200" b="1" dirty="0"/>
                    </a:p>
                  </a:txBody>
                  <a:tcPr/>
                </a:tc>
                <a:tc>
                  <a:txBody>
                    <a:bodyPr/>
                    <a:lstStyle/>
                    <a:p>
                      <a:r>
                        <a:rPr lang="en-US" b="1" dirty="0"/>
                        <a:t>Build Habits</a:t>
                      </a:r>
                    </a:p>
                    <a:p>
                      <a:r>
                        <a:rPr lang="en-US" sz="1400" b="1" dirty="0"/>
                        <a:t>Help the change to become “automatic”</a:t>
                      </a:r>
                    </a:p>
                    <a:p>
                      <a:endParaRPr lang="en-US" sz="1200" b="1" dirty="0"/>
                    </a:p>
                  </a:txBody>
                  <a:tcPr/>
                </a:tc>
                <a:extLst>
                  <a:ext uri="{0D108BD9-81ED-4DB2-BD59-A6C34878D82A}">
                    <a16:rowId xmlns:a16="http://schemas.microsoft.com/office/drawing/2014/main" val="10002"/>
                  </a:ext>
                </a:extLst>
              </a:tr>
              <a:tr h="1136818">
                <a:tc>
                  <a:txBody>
                    <a:bodyPr/>
                    <a:lstStyle/>
                    <a:p>
                      <a:r>
                        <a:rPr lang="en-US" b="1" dirty="0"/>
                        <a:t>Point to the Destination</a:t>
                      </a:r>
                    </a:p>
                    <a:p>
                      <a:r>
                        <a:rPr lang="en-US" sz="1400" b="1" dirty="0"/>
                        <a:t>Give the “big picture”, describe the future state</a:t>
                      </a:r>
                    </a:p>
                    <a:p>
                      <a:endParaRPr lang="en-US" sz="12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Grow Your People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Invest in your people – education, encouragement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txBody>
                  <a:tcPr/>
                </a:tc>
                <a:tc>
                  <a:txBody>
                    <a:bodyPr/>
                    <a:lstStyle/>
                    <a:p>
                      <a:r>
                        <a:rPr lang="en-US" b="1" dirty="0"/>
                        <a:t>Rally the Herd</a:t>
                      </a:r>
                    </a:p>
                    <a:p>
                      <a:r>
                        <a:rPr lang="en-US" sz="1400" b="1" dirty="0"/>
                        <a:t>Engage the whole team &amp; all stakeholders</a:t>
                      </a:r>
                    </a:p>
                    <a:p>
                      <a:endParaRPr lang="en-US" sz="1200" b="1" dirty="0"/>
                    </a:p>
                  </a:txBody>
                  <a:tcPr/>
                </a:tc>
                <a:extLst>
                  <a:ext uri="{0D108BD9-81ED-4DB2-BD59-A6C34878D82A}">
                    <a16:rowId xmlns:a16="http://schemas.microsoft.com/office/drawing/2014/main" val="10003"/>
                  </a:ext>
                </a:extLst>
              </a:tr>
            </a:tbl>
          </a:graphicData>
        </a:graphic>
      </p:graphicFrame>
      <p:sp>
        <p:nvSpPr>
          <p:cNvPr id="6" name="Title 5">
            <a:extLst>
              <a:ext uri="{FF2B5EF4-FFF2-40B4-BE49-F238E27FC236}">
                <a16:creationId xmlns:a16="http://schemas.microsoft.com/office/drawing/2014/main" id="{B4E36D35-F563-4C54-B229-3E4035D27739}"/>
              </a:ext>
            </a:extLst>
          </p:cNvPr>
          <p:cNvSpPr>
            <a:spLocks noGrp="1"/>
          </p:cNvSpPr>
          <p:nvPr>
            <p:ph type="ctrTitle"/>
          </p:nvPr>
        </p:nvSpPr>
        <p:spPr>
          <a:xfrm>
            <a:off x="1077687" y="779865"/>
            <a:ext cx="10036625" cy="563524"/>
          </a:xfrm>
        </p:spPr>
        <p:txBody>
          <a:bodyPr/>
          <a:lstStyle/>
          <a:p>
            <a:r>
              <a:rPr lang="en-US" dirty="0"/>
              <a:t>Switch: How to Change Things When Change is Hard</a:t>
            </a:r>
          </a:p>
        </p:txBody>
      </p:sp>
      <p:sp>
        <p:nvSpPr>
          <p:cNvPr id="2" name="Slide Number Placeholder 1">
            <a:extLst>
              <a:ext uri="{FF2B5EF4-FFF2-40B4-BE49-F238E27FC236}">
                <a16:creationId xmlns:a16="http://schemas.microsoft.com/office/drawing/2014/main" id="{C5008D06-A24C-4511-9478-F5AA81964D6F}"/>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55</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
        <p:nvSpPr>
          <p:cNvPr id="7" name="Donut 4">
            <a:extLst>
              <a:ext uri="{FF2B5EF4-FFF2-40B4-BE49-F238E27FC236}">
                <a16:creationId xmlns:a16="http://schemas.microsoft.com/office/drawing/2014/main" id="{97A47CE2-318B-4422-80BC-1F65F3BF1986}"/>
              </a:ext>
            </a:extLst>
          </p:cNvPr>
          <p:cNvSpPr/>
          <p:nvPr/>
        </p:nvSpPr>
        <p:spPr>
          <a:xfrm>
            <a:off x="4042828" y="2142672"/>
            <a:ext cx="3158752" cy="1286328"/>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D07AFF57-BB46-4EE0-94AA-FA9729525992}"/>
              </a:ext>
            </a:extLst>
          </p:cNvPr>
          <p:cNvPicPr>
            <a:picLocks noChangeAspect="1"/>
          </p:cNvPicPr>
          <p:nvPr/>
        </p:nvPicPr>
        <p:blipFill>
          <a:blip r:embed="rId3"/>
          <a:stretch>
            <a:fillRect/>
          </a:stretch>
        </p:blipFill>
        <p:spPr>
          <a:xfrm>
            <a:off x="772787" y="6065202"/>
            <a:ext cx="604974" cy="592256"/>
          </a:xfrm>
          <a:prstGeom prst="rect">
            <a:avLst/>
          </a:prstGeom>
        </p:spPr>
      </p:pic>
      <p:sp>
        <p:nvSpPr>
          <p:cNvPr id="10" name="TextBox 9">
            <a:extLst>
              <a:ext uri="{FF2B5EF4-FFF2-40B4-BE49-F238E27FC236}">
                <a16:creationId xmlns:a16="http://schemas.microsoft.com/office/drawing/2014/main" id="{2759C656-BC26-4FAC-A85C-771D16111E72}"/>
              </a:ext>
            </a:extLst>
          </p:cNvPr>
          <p:cNvSpPr txBox="1"/>
          <p:nvPr/>
        </p:nvSpPr>
        <p:spPr>
          <a:xfrm>
            <a:off x="1377761"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9030759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F6D206-A435-4B0B-AC2A-E59820A5E373}"/>
              </a:ext>
            </a:extLst>
          </p:cNvPr>
          <p:cNvSpPr txBox="1">
            <a:spLocks/>
          </p:cNvSpPr>
          <p:nvPr/>
        </p:nvSpPr>
        <p:spPr>
          <a:xfrm>
            <a:off x="1351156" y="867561"/>
            <a:ext cx="8640337" cy="575641"/>
          </a:xfrm>
          <a:prstGeom prst="rect">
            <a:avLst/>
          </a:prstGeom>
        </p:spPr>
        <p:txBody>
          <a:bodyPr/>
          <a:lstStyle>
            <a:lvl1pPr algn="l" defTabSz="822960" rtl="0" eaLnBrk="1" latinLnBrk="0" hangingPunct="1">
              <a:lnSpc>
                <a:spcPct val="90000"/>
              </a:lnSpc>
              <a:spcBef>
                <a:spcPct val="0"/>
              </a:spcBef>
              <a:buNone/>
              <a:defRPr sz="3960" kern="1200">
                <a:solidFill>
                  <a:schemeClr val="tx1"/>
                </a:solidFill>
                <a:latin typeface="+mj-lt"/>
                <a:ea typeface="+mj-ea"/>
                <a:cs typeface="+mj-cs"/>
              </a:defRPr>
            </a:lvl1pPr>
          </a:lstStyle>
          <a:p>
            <a:pPr marL="0" marR="0" lvl="0" indent="0" algn="l" defTabSz="822960" rtl="0" eaLnBrk="1" fontAlgn="auto" latinLnBrk="0" hangingPunct="1">
              <a:lnSpc>
                <a:spcPct val="90000"/>
              </a:lnSpc>
              <a:spcBef>
                <a:spcPct val="0"/>
              </a:spcBef>
              <a:spcAft>
                <a:spcPts val="0"/>
              </a:spcAft>
              <a:buClrTx/>
              <a:buSzTx/>
              <a:buFontTx/>
              <a:buNone/>
              <a:tabLst/>
              <a:defRPr/>
            </a:pPr>
            <a:endParaRPr kumimoji="0" lang="en-US" sz="3960" b="0" i="0" u="none" strike="noStrike" kern="1200" cap="none" spc="0" normalizeH="0" baseline="0" noProof="0" dirty="0">
              <a:ln>
                <a:noFill/>
              </a:ln>
              <a:solidFill>
                <a:srgbClr val="000000"/>
              </a:solidFill>
              <a:effectLst/>
              <a:uLnTx/>
              <a:uFillTx/>
              <a:latin typeface="Trebuchet MS"/>
              <a:ea typeface="+mj-ea"/>
              <a:cs typeface="+mj-cs"/>
            </a:endParaRPr>
          </a:p>
        </p:txBody>
      </p:sp>
      <p:sp>
        <p:nvSpPr>
          <p:cNvPr id="5" name="Content Placeholder 2">
            <a:extLst>
              <a:ext uri="{FF2B5EF4-FFF2-40B4-BE49-F238E27FC236}">
                <a16:creationId xmlns:a16="http://schemas.microsoft.com/office/drawing/2014/main" id="{0A3AC459-8585-4984-A0C4-5DF1CAA2D21D}"/>
              </a:ext>
            </a:extLst>
          </p:cNvPr>
          <p:cNvSpPr txBox="1">
            <a:spLocks/>
          </p:cNvSpPr>
          <p:nvPr/>
        </p:nvSpPr>
        <p:spPr>
          <a:xfrm>
            <a:off x="1850576" y="2910817"/>
            <a:ext cx="3186109" cy="675654"/>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rebuchet MS"/>
                <a:ea typeface="+mn-ea"/>
                <a:cs typeface="+mn-cs"/>
              </a:rPr>
              <a:t>The Glove Shrine</a:t>
            </a:r>
          </a:p>
        </p:txBody>
      </p:sp>
      <p:sp>
        <p:nvSpPr>
          <p:cNvPr id="6" name="TextBox 5">
            <a:extLst>
              <a:ext uri="{FF2B5EF4-FFF2-40B4-BE49-F238E27FC236}">
                <a16:creationId xmlns:a16="http://schemas.microsoft.com/office/drawing/2014/main" id="{F88B379F-D663-47D5-9634-28048801A970}"/>
              </a:ext>
            </a:extLst>
          </p:cNvPr>
          <p:cNvSpPr txBox="1"/>
          <p:nvPr/>
        </p:nvSpPr>
        <p:spPr>
          <a:xfrm>
            <a:off x="4346314" y="5644066"/>
            <a:ext cx="71098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Trebuchet MS"/>
                <a:ea typeface="+mn-ea"/>
                <a:cs typeface="+mn-cs"/>
                <a:hlinkClick r:id="rId3">
                  <a:extLst>
                    <a:ext uri="{A12FA001-AC4F-418D-AE19-62706E023703}">
                      <ahyp:hlinkClr xmlns:ahyp="http://schemas.microsoft.com/office/drawing/2018/hyperlinkcolor" val="tx"/>
                    </a:ext>
                  </a:extLst>
                </a:hlinkClick>
              </a:rPr>
              <a:t>http://heathbrothers.com/member-content/switch-for-organizations-the-workbook/</a:t>
            </a:r>
            <a:endParaRPr kumimoji="0" lang="en-US" sz="1400" b="0" i="0" u="none" strike="noStrike" kern="1200" cap="none" spc="0" normalizeH="0" baseline="0" noProof="0" dirty="0">
              <a:ln>
                <a:noFill/>
              </a:ln>
              <a:solidFill>
                <a:srgbClr val="0070C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F5A0B135-C665-44DD-9061-28904AFB56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2430" y="1431085"/>
            <a:ext cx="5337600" cy="4003200"/>
          </a:xfrm>
          <a:prstGeom prst="rect">
            <a:avLst/>
          </a:prstGeom>
          <a:ln>
            <a:solidFill>
              <a:srgbClr val="003296"/>
            </a:solidFill>
          </a:ln>
        </p:spPr>
      </p:pic>
      <p:sp>
        <p:nvSpPr>
          <p:cNvPr id="8" name="Title 7">
            <a:extLst>
              <a:ext uri="{FF2B5EF4-FFF2-40B4-BE49-F238E27FC236}">
                <a16:creationId xmlns:a16="http://schemas.microsoft.com/office/drawing/2014/main" id="{A2CAFBE2-161C-4C94-A674-A61C1E4D6CA7}"/>
              </a:ext>
            </a:extLst>
          </p:cNvPr>
          <p:cNvSpPr>
            <a:spLocks noGrp="1"/>
          </p:cNvSpPr>
          <p:nvPr>
            <p:ph type="ctrTitle"/>
          </p:nvPr>
        </p:nvSpPr>
        <p:spPr>
          <a:xfrm>
            <a:off x="2197326" y="792797"/>
            <a:ext cx="7794167" cy="563524"/>
          </a:xfrm>
        </p:spPr>
        <p:txBody>
          <a:bodyPr>
            <a:normAutofit/>
          </a:bodyPr>
          <a:lstStyle/>
          <a:p>
            <a:r>
              <a:rPr lang="en-US" dirty="0"/>
              <a:t>Motivate the Elephant: Find the Feeling</a:t>
            </a:r>
          </a:p>
        </p:txBody>
      </p:sp>
      <p:sp>
        <p:nvSpPr>
          <p:cNvPr id="2" name="Slide Number Placeholder 1">
            <a:extLst>
              <a:ext uri="{FF2B5EF4-FFF2-40B4-BE49-F238E27FC236}">
                <a16:creationId xmlns:a16="http://schemas.microsoft.com/office/drawing/2014/main" id="{8B1E0CBB-702B-4C7F-BCE0-B0D801E43141}"/>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56</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9" name="Picture 8">
            <a:extLst>
              <a:ext uri="{FF2B5EF4-FFF2-40B4-BE49-F238E27FC236}">
                <a16:creationId xmlns:a16="http://schemas.microsoft.com/office/drawing/2014/main" id="{5786B692-B186-4DBF-85DB-87FB89638981}"/>
              </a:ext>
            </a:extLst>
          </p:cNvPr>
          <p:cNvPicPr>
            <a:picLocks noChangeAspect="1"/>
          </p:cNvPicPr>
          <p:nvPr/>
        </p:nvPicPr>
        <p:blipFill>
          <a:blip r:embed="rId5"/>
          <a:stretch>
            <a:fillRect/>
          </a:stretch>
        </p:blipFill>
        <p:spPr>
          <a:xfrm>
            <a:off x="746182" y="6069276"/>
            <a:ext cx="604974" cy="592256"/>
          </a:xfrm>
          <a:prstGeom prst="rect">
            <a:avLst/>
          </a:prstGeom>
        </p:spPr>
      </p:pic>
      <p:sp>
        <p:nvSpPr>
          <p:cNvPr id="10" name="TextBox 9">
            <a:extLst>
              <a:ext uri="{FF2B5EF4-FFF2-40B4-BE49-F238E27FC236}">
                <a16:creationId xmlns:a16="http://schemas.microsoft.com/office/drawing/2014/main" id="{DB42F782-A39E-4872-B165-DCE2DE976609}"/>
              </a:ext>
            </a:extLst>
          </p:cNvPr>
          <p:cNvSpPr txBox="1"/>
          <p:nvPr/>
        </p:nvSpPr>
        <p:spPr>
          <a:xfrm>
            <a:off x="1351156" y="6409467"/>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27229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B229646-1504-4A39-99A2-D71FED2B98F2}"/>
              </a:ext>
            </a:extLst>
          </p:cNvPr>
          <p:cNvSpPr txBox="1">
            <a:spLocks/>
          </p:cNvSpPr>
          <p:nvPr/>
        </p:nvSpPr>
        <p:spPr>
          <a:xfrm>
            <a:off x="5415262" y="1866094"/>
            <a:ext cx="6257615" cy="2041878"/>
          </a:xfrm>
          <a:prstGeom prst="rect">
            <a:avLst/>
          </a:prstGeom>
        </p:spPr>
        <p:txBody>
          <a:bodyPr>
            <a:normAutofit/>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Motivate the Elephant: Find the Feeling</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Can you make the need for change visual? </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The camera crew thought experiment. </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The pivotal testimonial. </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Build your own shrine. </a:t>
            </a:r>
          </a:p>
        </p:txBody>
      </p:sp>
      <p:sp>
        <p:nvSpPr>
          <p:cNvPr id="6" name="Text Placeholder 3">
            <a:extLst>
              <a:ext uri="{FF2B5EF4-FFF2-40B4-BE49-F238E27FC236}">
                <a16:creationId xmlns:a16="http://schemas.microsoft.com/office/drawing/2014/main" id="{008B40E7-0017-4024-A414-1FF31B22FEB1}"/>
              </a:ext>
            </a:extLst>
          </p:cNvPr>
          <p:cNvSpPr txBox="1">
            <a:spLocks/>
          </p:cNvSpPr>
          <p:nvPr/>
        </p:nvSpPr>
        <p:spPr>
          <a:xfrm>
            <a:off x="867657" y="1832391"/>
            <a:ext cx="4375847" cy="2304180"/>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1" i="0" u="sng" strike="noStrike" kern="1200" cap="none" spc="0" normalizeH="0" baseline="0" noProof="0" dirty="0">
                <a:ln>
                  <a:noFill/>
                </a:ln>
                <a:solidFill>
                  <a:srgbClr val="000000"/>
                </a:solidFill>
                <a:effectLst/>
                <a:uLnTx/>
                <a:uFillTx/>
                <a:latin typeface="Trebuchet MS"/>
                <a:ea typeface="+mn-ea"/>
                <a:cs typeface="+mn-cs"/>
              </a:rPr>
              <a:t>What you will need:</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Change Management Plan</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Problem Statement</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Flip Chart Page</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Marker</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9" name="Title 8">
            <a:extLst>
              <a:ext uri="{FF2B5EF4-FFF2-40B4-BE49-F238E27FC236}">
                <a16:creationId xmlns:a16="http://schemas.microsoft.com/office/drawing/2014/main" id="{4E546BBE-51C0-4B99-A57F-B58A7913417B}"/>
              </a:ext>
            </a:extLst>
          </p:cNvPr>
          <p:cNvSpPr>
            <a:spLocks noGrp="1"/>
          </p:cNvSpPr>
          <p:nvPr>
            <p:ph type="ctrTitle"/>
          </p:nvPr>
        </p:nvSpPr>
        <p:spPr>
          <a:xfrm>
            <a:off x="5252359" y="800353"/>
            <a:ext cx="1687282" cy="563524"/>
          </a:xfrm>
        </p:spPr>
        <p:txBody>
          <a:bodyPr>
            <a:normAutofit/>
          </a:bodyPr>
          <a:lstStyle/>
          <a:p>
            <a:r>
              <a:rPr lang="en-US" dirty="0"/>
              <a:t>Activity</a:t>
            </a:r>
          </a:p>
        </p:txBody>
      </p:sp>
      <p:sp>
        <p:nvSpPr>
          <p:cNvPr id="2" name="Slide Number Placeholder 1">
            <a:extLst>
              <a:ext uri="{FF2B5EF4-FFF2-40B4-BE49-F238E27FC236}">
                <a16:creationId xmlns:a16="http://schemas.microsoft.com/office/drawing/2014/main" id="{51C0C5C2-87B1-4CA9-BD95-ADDB07E947FC}"/>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57</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11" name="Group 10">
            <a:extLst>
              <a:ext uri="{FF2B5EF4-FFF2-40B4-BE49-F238E27FC236}">
                <a16:creationId xmlns:a16="http://schemas.microsoft.com/office/drawing/2014/main" id="{B7B16178-7172-4A4A-B8BE-182A320FF616}"/>
              </a:ext>
            </a:extLst>
          </p:cNvPr>
          <p:cNvGrpSpPr/>
          <p:nvPr/>
        </p:nvGrpSpPr>
        <p:grpSpPr>
          <a:xfrm>
            <a:off x="6811703" y="4026543"/>
            <a:ext cx="1732366" cy="767292"/>
            <a:chOff x="6361903" y="4581214"/>
            <a:chExt cx="1732366" cy="767292"/>
          </a:xfrm>
        </p:grpSpPr>
        <p:pic>
          <p:nvPicPr>
            <p:cNvPr id="12" name="Picture 5" descr="MCj04242140000[1]">
              <a:extLst>
                <a:ext uri="{FF2B5EF4-FFF2-40B4-BE49-F238E27FC236}">
                  <a16:creationId xmlns:a16="http://schemas.microsoft.com/office/drawing/2014/main" id="{EE39B126-E32C-4A74-82D8-9D4D07C0DA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1903" y="4581214"/>
              <a:ext cx="601928" cy="76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a:extLst>
                <a:ext uri="{FF2B5EF4-FFF2-40B4-BE49-F238E27FC236}">
                  <a16:creationId xmlns:a16="http://schemas.microsoft.com/office/drawing/2014/main" id="{33661A67-7342-4079-B244-77D8BF559AED}"/>
                </a:ext>
              </a:extLst>
            </p:cNvPr>
            <p:cNvSpPr txBox="1">
              <a:spLocks noChangeArrowheads="1"/>
            </p:cNvSpPr>
            <p:nvPr/>
          </p:nvSpPr>
          <p:spPr bwMode="auto">
            <a:xfrm>
              <a:off x="6963831" y="4883649"/>
              <a:ext cx="113043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1" charset="-128"/>
                </a:defRPr>
              </a:lvl1pPr>
              <a:lvl2pPr marL="742950" indent="-285750" eaLnBrk="0" hangingPunct="0">
                <a:defRPr>
                  <a:solidFill>
                    <a:schemeClr val="tx1"/>
                  </a:solidFill>
                  <a:latin typeface="Arial" charset="0"/>
                  <a:ea typeface="ＭＳ Ｐゴシック" pitchFamily="-111" charset="-128"/>
                </a:defRPr>
              </a:lvl2pPr>
              <a:lvl3pPr marL="1143000" indent="-228600" eaLnBrk="0" hangingPunct="0">
                <a:defRPr>
                  <a:solidFill>
                    <a:schemeClr val="tx1"/>
                  </a:solidFill>
                  <a:latin typeface="Arial" charset="0"/>
                  <a:ea typeface="ＭＳ Ｐゴシック" pitchFamily="-111" charset="-128"/>
                </a:defRPr>
              </a:lvl3pPr>
              <a:lvl4pPr marL="1600200" indent="-228600" eaLnBrk="0" hangingPunct="0">
                <a:defRPr>
                  <a:solidFill>
                    <a:schemeClr val="tx1"/>
                  </a:solidFill>
                  <a:latin typeface="Arial" charset="0"/>
                  <a:ea typeface="ＭＳ Ｐゴシック" pitchFamily="-111" charset="-128"/>
                </a:defRPr>
              </a:lvl4pPr>
              <a:lvl5pPr marL="2057400" indent="-228600" eaLnBrk="0" hangingPunct="0">
                <a:defRPr>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1" charset="-128"/>
                </a:defRPr>
              </a:lvl9p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Trebuchet MS" panose="020B0603020202020204" pitchFamily="34" charset="0"/>
                  <a:ea typeface="ＭＳ Ｐゴシック" pitchFamily="-111" charset="-128"/>
                  <a:cs typeface="+mn-cs"/>
                </a:rPr>
                <a:t>20 minutes</a:t>
              </a:r>
            </a:p>
          </p:txBody>
        </p:sp>
      </p:grpSp>
      <p:pic>
        <p:nvPicPr>
          <p:cNvPr id="10" name="Picture 9">
            <a:extLst>
              <a:ext uri="{FF2B5EF4-FFF2-40B4-BE49-F238E27FC236}">
                <a16:creationId xmlns:a16="http://schemas.microsoft.com/office/drawing/2014/main" id="{10B8BBBF-B89E-4327-ADFF-B6EE8DEFA190}"/>
              </a:ext>
            </a:extLst>
          </p:cNvPr>
          <p:cNvPicPr>
            <a:picLocks noChangeAspect="1"/>
          </p:cNvPicPr>
          <p:nvPr/>
        </p:nvPicPr>
        <p:blipFill>
          <a:blip r:embed="rId4"/>
          <a:stretch>
            <a:fillRect/>
          </a:stretch>
        </p:blipFill>
        <p:spPr>
          <a:xfrm>
            <a:off x="979615" y="6065203"/>
            <a:ext cx="604974" cy="592256"/>
          </a:xfrm>
          <a:prstGeom prst="rect">
            <a:avLst/>
          </a:prstGeom>
        </p:spPr>
      </p:pic>
      <p:sp>
        <p:nvSpPr>
          <p:cNvPr id="14" name="TextBox 13">
            <a:extLst>
              <a:ext uri="{FF2B5EF4-FFF2-40B4-BE49-F238E27FC236}">
                <a16:creationId xmlns:a16="http://schemas.microsoft.com/office/drawing/2014/main" id="{897307A2-AE3D-411C-92BB-168772576FFB}"/>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
        <p:nvSpPr>
          <p:cNvPr id="15" name="TextBox 14">
            <a:extLst>
              <a:ext uri="{FF2B5EF4-FFF2-40B4-BE49-F238E27FC236}">
                <a16:creationId xmlns:a16="http://schemas.microsoft.com/office/drawing/2014/main" id="{AB5763CD-6FBF-4B0C-852D-E0B785BEDCB7}"/>
              </a:ext>
            </a:extLst>
          </p:cNvPr>
          <p:cNvSpPr txBox="1"/>
          <p:nvPr/>
        </p:nvSpPr>
        <p:spPr>
          <a:xfrm>
            <a:off x="4423934" y="5655515"/>
            <a:ext cx="71098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Trebuchet MS"/>
                <a:ea typeface="+mn-ea"/>
                <a:cs typeface="+mn-cs"/>
                <a:hlinkClick r:id="rId5">
                  <a:extLst>
                    <a:ext uri="{A12FA001-AC4F-418D-AE19-62706E023703}">
                      <ahyp:hlinkClr xmlns:ahyp="http://schemas.microsoft.com/office/drawing/2018/hyperlinkcolor" val="tx"/>
                    </a:ext>
                  </a:extLst>
                </a:hlinkClick>
              </a:rPr>
              <a:t>http://heathbrothers.com/member-content/switch-for-organizations-the-workbook/</a:t>
            </a:r>
            <a:endParaRPr kumimoji="0" lang="en-US" sz="1400" b="0" i="0" u="none" strike="noStrike" kern="1200" cap="none" spc="0" normalizeH="0" baseline="0" noProof="0" dirty="0">
              <a:ln>
                <a:noFill/>
              </a:ln>
              <a:solidFill>
                <a:srgbClr val="0070C0"/>
              </a:solidFill>
              <a:effectLst/>
              <a:uLnTx/>
              <a:uFillTx/>
              <a:latin typeface="Trebuchet MS"/>
              <a:ea typeface="+mn-ea"/>
              <a:cs typeface="+mn-cs"/>
            </a:endParaRPr>
          </a:p>
        </p:txBody>
      </p:sp>
    </p:spTree>
    <p:extLst>
      <p:ext uri="{BB962C8B-B14F-4D97-AF65-F5344CB8AC3E}">
        <p14:creationId xmlns:p14="http://schemas.microsoft.com/office/powerpoint/2010/main" val="1917530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301E97-9214-4DA1-9AA4-6A46DDC30A15}"/>
              </a:ext>
            </a:extLst>
          </p:cNvPr>
          <p:cNvPicPr>
            <a:picLocks noChangeAspect="1"/>
          </p:cNvPicPr>
          <p:nvPr/>
        </p:nvPicPr>
        <p:blipFill>
          <a:blip r:embed="rId2"/>
          <a:stretch>
            <a:fillRect/>
          </a:stretch>
        </p:blipFill>
        <p:spPr>
          <a:xfrm>
            <a:off x="7200344" y="870856"/>
            <a:ext cx="3920501" cy="4952175"/>
          </a:xfrm>
          <a:prstGeom prst="rect">
            <a:avLst/>
          </a:prstGeom>
          <a:ln>
            <a:solidFill>
              <a:srgbClr val="003296"/>
            </a:solidFill>
          </a:ln>
        </p:spPr>
      </p:pic>
      <p:sp>
        <p:nvSpPr>
          <p:cNvPr id="5" name="TextBox 4">
            <a:extLst>
              <a:ext uri="{FF2B5EF4-FFF2-40B4-BE49-F238E27FC236}">
                <a16:creationId xmlns:a16="http://schemas.microsoft.com/office/drawing/2014/main" id="{98775EA5-1039-4CB2-9E3C-AC03666F85CD}"/>
              </a:ext>
            </a:extLst>
          </p:cNvPr>
          <p:cNvSpPr txBox="1"/>
          <p:nvPr/>
        </p:nvSpPr>
        <p:spPr>
          <a:xfrm>
            <a:off x="3130691" y="5232743"/>
            <a:ext cx="2542245"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29</a:t>
            </a:r>
          </a:p>
        </p:txBody>
      </p:sp>
      <p:sp>
        <p:nvSpPr>
          <p:cNvPr id="2" name="Slide Number Placeholder 1">
            <a:extLst>
              <a:ext uri="{FF2B5EF4-FFF2-40B4-BE49-F238E27FC236}">
                <a16:creationId xmlns:a16="http://schemas.microsoft.com/office/drawing/2014/main" id="{12F96287-D3B5-40AC-B5C8-CB4BD77D6B4C}"/>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58</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4C8328B2-9916-4AFF-AAB7-6205E9C56C7B}"/>
              </a:ext>
            </a:extLst>
          </p:cNvPr>
          <p:cNvSpPr txBox="1"/>
          <p:nvPr/>
        </p:nvSpPr>
        <p:spPr>
          <a:xfrm>
            <a:off x="2075894" y="5684531"/>
            <a:ext cx="5124450" cy="276999"/>
          </a:xfrm>
          <a:prstGeom prst="rect">
            <a:avLst/>
          </a:prstGeom>
          <a:noFill/>
        </p:spPr>
        <p:txBody>
          <a:bodyPr wrap="square">
            <a:spAutoFit/>
          </a:bodyPr>
          <a:lstStyle/>
          <a:p>
            <a:r>
              <a:rPr lang="en-US" sz="1200" dirty="0">
                <a:solidFill>
                  <a:srgbClr val="00B0F0"/>
                </a:solidFill>
                <a:hlinkClick r:id="rId3">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B0F0"/>
              </a:solidFill>
            </a:endParaRPr>
          </a:p>
        </p:txBody>
      </p:sp>
      <p:pic>
        <p:nvPicPr>
          <p:cNvPr id="8" name="Picture 7">
            <a:extLst>
              <a:ext uri="{FF2B5EF4-FFF2-40B4-BE49-F238E27FC236}">
                <a16:creationId xmlns:a16="http://schemas.microsoft.com/office/drawing/2014/main" id="{99766EC0-E115-4B27-AC64-6B3F4791650B}"/>
              </a:ext>
            </a:extLst>
          </p:cNvPr>
          <p:cNvPicPr>
            <a:picLocks noChangeAspect="1"/>
          </p:cNvPicPr>
          <p:nvPr/>
        </p:nvPicPr>
        <p:blipFill>
          <a:blip r:embed="rId4"/>
          <a:stretch>
            <a:fillRect/>
          </a:stretch>
        </p:blipFill>
        <p:spPr>
          <a:xfrm>
            <a:off x="751015" y="6043986"/>
            <a:ext cx="604974" cy="592256"/>
          </a:xfrm>
          <a:prstGeom prst="rect">
            <a:avLst/>
          </a:prstGeom>
        </p:spPr>
      </p:pic>
      <p:sp>
        <p:nvSpPr>
          <p:cNvPr id="9" name="TextBox 8">
            <a:extLst>
              <a:ext uri="{FF2B5EF4-FFF2-40B4-BE49-F238E27FC236}">
                <a16:creationId xmlns:a16="http://schemas.microsoft.com/office/drawing/2014/main" id="{58DF7DBD-BC57-499B-A05D-3D9643C3D4B8}"/>
              </a:ext>
            </a:extLst>
          </p:cNvPr>
          <p:cNvSpPr txBox="1"/>
          <p:nvPr/>
        </p:nvSpPr>
        <p:spPr>
          <a:xfrm>
            <a:off x="1355989" y="6384177"/>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730830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B229646-1504-4A39-99A2-D71FED2B98F2}"/>
              </a:ext>
            </a:extLst>
          </p:cNvPr>
          <p:cNvSpPr txBox="1">
            <a:spLocks/>
          </p:cNvSpPr>
          <p:nvPr/>
        </p:nvSpPr>
        <p:spPr>
          <a:xfrm>
            <a:off x="5415262" y="1866093"/>
            <a:ext cx="6257615" cy="2887118"/>
          </a:xfrm>
          <a:prstGeom prst="rect">
            <a:avLst/>
          </a:prstGeom>
        </p:spPr>
        <p:txBody>
          <a:bodyPr>
            <a:normAutofit/>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Motivate the Elephant: Find the Feeling</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Can you make the need for change visual? </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The camera crew thought experiment. </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The pivotal testimonial. </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Build your own shrine. </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C00000"/>
                </a:solidFill>
                <a:effectLst/>
                <a:uLnTx/>
                <a:uFillTx/>
                <a:latin typeface="Trebuchet MS"/>
                <a:ea typeface="+mn-ea"/>
                <a:cs typeface="+mn-cs"/>
              </a:rPr>
              <a:t>Share your </a:t>
            </a:r>
            <a:r>
              <a:rPr kumimoji="0" lang="en-US" sz="2400" b="1" i="0" u="sng" strike="noStrike" kern="1200" cap="none" spc="0" normalizeH="0" baseline="0" noProof="0" dirty="0">
                <a:ln>
                  <a:noFill/>
                </a:ln>
                <a:solidFill>
                  <a:srgbClr val="C00000"/>
                </a:solidFill>
                <a:effectLst/>
                <a:uLnTx/>
                <a:uFillTx/>
                <a:latin typeface="Trebuchet MS"/>
                <a:ea typeface="+mn-ea"/>
                <a:cs typeface="+mn-cs"/>
              </a:rPr>
              <a:t>action plans.</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endParaRPr kumimoji="0" lang="en-US" sz="216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6" name="Text Placeholder 3">
            <a:extLst>
              <a:ext uri="{FF2B5EF4-FFF2-40B4-BE49-F238E27FC236}">
                <a16:creationId xmlns:a16="http://schemas.microsoft.com/office/drawing/2014/main" id="{008B40E7-0017-4024-A414-1FF31B22FEB1}"/>
              </a:ext>
            </a:extLst>
          </p:cNvPr>
          <p:cNvSpPr txBox="1">
            <a:spLocks/>
          </p:cNvSpPr>
          <p:nvPr/>
        </p:nvSpPr>
        <p:spPr>
          <a:xfrm>
            <a:off x="867657" y="1832391"/>
            <a:ext cx="4375847" cy="2920820"/>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1" i="0" u="sng" strike="noStrike" kern="1200" cap="none" spc="0" normalizeH="0" baseline="0" noProof="0" dirty="0">
                <a:ln>
                  <a:noFill/>
                </a:ln>
                <a:solidFill>
                  <a:srgbClr val="000000"/>
                </a:solidFill>
                <a:effectLst/>
                <a:uLnTx/>
                <a:uFillTx/>
                <a:latin typeface="Trebuchet MS"/>
                <a:ea typeface="+mn-ea"/>
                <a:cs typeface="+mn-cs"/>
              </a:rPr>
              <a:t>What you will need:</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Change Management Plan</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Problem Statement</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Flip Chart Page</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Marker</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3D6571C0-6F2C-4038-A61A-EDB1EDF52A01}"/>
              </a:ext>
            </a:extLst>
          </p:cNvPr>
          <p:cNvSpPr txBox="1"/>
          <p:nvPr/>
        </p:nvSpPr>
        <p:spPr>
          <a:xfrm>
            <a:off x="5415262" y="5654700"/>
            <a:ext cx="60860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Trebuchet MS"/>
                <a:ea typeface="+mn-ea"/>
                <a:cs typeface="+mn-cs"/>
                <a:hlinkClick r:id="rId3">
                  <a:extLst>
                    <a:ext uri="{A12FA001-AC4F-418D-AE19-62706E023703}">
                      <ahyp:hlinkClr xmlns:ahyp="http://schemas.microsoft.com/office/drawing/2018/hyperlinkcolor" val="tx"/>
                    </a:ext>
                  </a:extLst>
                </a:hlinkClick>
              </a:rPr>
              <a:t>http://heathbrothers.com/member-content/switch-for-organizations-the-workbook/</a:t>
            </a:r>
            <a:endParaRPr kumimoji="0" lang="en-US" sz="1200" b="0" i="0" u="none" strike="noStrike" kern="1200" cap="none" spc="0" normalizeH="0" baseline="0" noProof="0" dirty="0">
              <a:ln>
                <a:noFill/>
              </a:ln>
              <a:solidFill>
                <a:srgbClr val="0070C0"/>
              </a:solidFill>
              <a:effectLst/>
              <a:uLnTx/>
              <a:uFillTx/>
              <a:latin typeface="Trebuchet MS"/>
              <a:ea typeface="+mn-ea"/>
              <a:cs typeface="+mn-cs"/>
            </a:endParaRPr>
          </a:p>
        </p:txBody>
      </p:sp>
      <p:sp>
        <p:nvSpPr>
          <p:cNvPr id="9" name="Title 8">
            <a:extLst>
              <a:ext uri="{FF2B5EF4-FFF2-40B4-BE49-F238E27FC236}">
                <a16:creationId xmlns:a16="http://schemas.microsoft.com/office/drawing/2014/main" id="{4E546BBE-51C0-4B99-A57F-B58A7913417B}"/>
              </a:ext>
            </a:extLst>
          </p:cNvPr>
          <p:cNvSpPr>
            <a:spLocks noGrp="1"/>
          </p:cNvSpPr>
          <p:nvPr>
            <p:ph type="ctrTitle"/>
          </p:nvPr>
        </p:nvSpPr>
        <p:spPr>
          <a:xfrm>
            <a:off x="5187045" y="818123"/>
            <a:ext cx="1817910" cy="563524"/>
          </a:xfrm>
        </p:spPr>
        <p:txBody>
          <a:bodyPr>
            <a:normAutofit/>
          </a:bodyPr>
          <a:lstStyle/>
          <a:p>
            <a:r>
              <a:rPr lang="en-US" dirty="0"/>
              <a:t>Activity</a:t>
            </a:r>
          </a:p>
        </p:txBody>
      </p:sp>
      <p:sp>
        <p:nvSpPr>
          <p:cNvPr id="2" name="Slide Number Placeholder 1">
            <a:extLst>
              <a:ext uri="{FF2B5EF4-FFF2-40B4-BE49-F238E27FC236}">
                <a16:creationId xmlns:a16="http://schemas.microsoft.com/office/drawing/2014/main" id="{51C0C5C2-87B1-4CA9-BD95-ADDB07E947FC}"/>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59</a:t>
            </a:fld>
            <a:endParaRPr kumimoji="0" lang="en-US" sz="1401" b="0" i="0" u="none" strike="noStrike" kern="1200" cap="none" spc="0" normalizeH="0" baseline="0" noProof="0" dirty="0">
              <a:ln>
                <a:noFill/>
              </a:ln>
              <a:solidFill>
                <a:srgbClr val="000000"/>
              </a:solidFill>
              <a:effectLst/>
              <a:uLnTx/>
              <a:uFillTx/>
              <a:latin typeface="Trebuchet MS"/>
              <a:ea typeface="+mn-ea"/>
              <a:cs typeface="+mn-cs"/>
            </a:endParaRPr>
          </a:p>
        </p:txBody>
      </p:sp>
      <p:grpSp>
        <p:nvGrpSpPr>
          <p:cNvPr id="11" name="Group 10">
            <a:extLst>
              <a:ext uri="{FF2B5EF4-FFF2-40B4-BE49-F238E27FC236}">
                <a16:creationId xmlns:a16="http://schemas.microsoft.com/office/drawing/2014/main" id="{B7B16178-7172-4A4A-B8BE-182A320FF616}"/>
              </a:ext>
            </a:extLst>
          </p:cNvPr>
          <p:cNvGrpSpPr/>
          <p:nvPr/>
        </p:nvGrpSpPr>
        <p:grpSpPr>
          <a:xfrm>
            <a:off x="7677886" y="4775647"/>
            <a:ext cx="1732366" cy="767292"/>
            <a:chOff x="6361903" y="4581214"/>
            <a:chExt cx="1732366" cy="767292"/>
          </a:xfrm>
        </p:grpSpPr>
        <p:pic>
          <p:nvPicPr>
            <p:cNvPr id="12" name="Picture 5" descr="MCj04242140000[1]">
              <a:extLst>
                <a:ext uri="{FF2B5EF4-FFF2-40B4-BE49-F238E27FC236}">
                  <a16:creationId xmlns:a16="http://schemas.microsoft.com/office/drawing/2014/main" id="{EE39B126-E32C-4A74-82D8-9D4D07C0DA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1903" y="4581214"/>
              <a:ext cx="601928" cy="76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a:extLst>
                <a:ext uri="{FF2B5EF4-FFF2-40B4-BE49-F238E27FC236}">
                  <a16:creationId xmlns:a16="http://schemas.microsoft.com/office/drawing/2014/main" id="{33661A67-7342-4079-B244-77D8BF559AED}"/>
                </a:ext>
              </a:extLst>
            </p:cNvPr>
            <p:cNvSpPr txBox="1">
              <a:spLocks noChangeArrowheads="1"/>
            </p:cNvSpPr>
            <p:nvPr/>
          </p:nvSpPr>
          <p:spPr bwMode="auto">
            <a:xfrm>
              <a:off x="6963831" y="4883649"/>
              <a:ext cx="113043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1" charset="-128"/>
                </a:defRPr>
              </a:lvl1pPr>
              <a:lvl2pPr marL="742950" indent="-285750" eaLnBrk="0" hangingPunct="0">
                <a:defRPr>
                  <a:solidFill>
                    <a:schemeClr val="tx1"/>
                  </a:solidFill>
                  <a:latin typeface="Arial" charset="0"/>
                  <a:ea typeface="ＭＳ Ｐゴシック" pitchFamily="-111" charset="-128"/>
                </a:defRPr>
              </a:lvl2pPr>
              <a:lvl3pPr marL="1143000" indent="-228600" eaLnBrk="0" hangingPunct="0">
                <a:defRPr>
                  <a:solidFill>
                    <a:schemeClr val="tx1"/>
                  </a:solidFill>
                  <a:latin typeface="Arial" charset="0"/>
                  <a:ea typeface="ＭＳ Ｐゴシック" pitchFamily="-111" charset="-128"/>
                </a:defRPr>
              </a:lvl3pPr>
              <a:lvl4pPr marL="1600200" indent="-228600" eaLnBrk="0" hangingPunct="0">
                <a:defRPr>
                  <a:solidFill>
                    <a:schemeClr val="tx1"/>
                  </a:solidFill>
                  <a:latin typeface="Arial" charset="0"/>
                  <a:ea typeface="ＭＳ Ｐゴシック" pitchFamily="-111" charset="-128"/>
                </a:defRPr>
              </a:lvl4pPr>
              <a:lvl5pPr marL="2057400" indent="-228600" eaLnBrk="0" hangingPunct="0">
                <a:defRPr>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1" charset="-128"/>
                </a:defRPr>
              </a:lvl9p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Trebuchet MS" panose="020B0603020202020204" pitchFamily="34" charset="0"/>
                  <a:ea typeface="ＭＳ Ｐゴシック" pitchFamily="-111" charset="-128"/>
                  <a:cs typeface="+mn-cs"/>
                </a:rPr>
                <a:t>20 minutes</a:t>
              </a:r>
            </a:p>
          </p:txBody>
        </p:sp>
      </p:grpSp>
      <p:pic>
        <p:nvPicPr>
          <p:cNvPr id="10" name="Picture 9">
            <a:extLst>
              <a:ext uri="{FF2B5EF4-FFF2-40B4-BE49-F238E27FC236}">
                <a16:creationId xmlns:a16="http://schemas.microsoft.com/office/drawing/2014/main" id="{9BAFE3BD-4725-4E3D-891A-BCB8869ACBA8}"/>
              </a:ext>
            </a:extLst>
          </p:cNvPr>
          <p:cNvPicPr>
            <a:picLocks noChangeAspect="1"/>
          </p:cNvPicPr>
          <p:nvPr/>
        </p:nvPicPr>
        <p:blipFill>
          <a:blip r:embed="rId5"/>
          <a:stretch>
            <a:fillRect/>
          </a:stretch>
        </p:blipFill>
        <p:spPr>
          <a:xfrm>
            <a:off x="979615" y="6065203"/>
            <a:ext cx="604974" cy="592256"/>
          </a:xfrm>
          <a:prstGeom prst="rect">
            <a:avLst/>
          </a:prstGeom>
        </p:spPr>
      </p:pic>
      <p:sp>
        <p:nvSpPr>
          <p:cNvPr id="14" name="TextBox 13">
            <a:extLst>
              <a:ext uri="{FF2B5EF4-FFF2-40B4-BE49-F238E27FC236}">
                <a16:creationId xmlns:a16="http://schemas.microsoft.com/office/drawing/2014/main" id="{B96A5B22-0B76-4B00-B3CF-09FF1134A461}"/>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733968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5D2BA5-D96F-4734-BAE8-AB516DE868F6}"/>
              </a:ext>
            </a:extLst>
          </p:cNvPr>
          <p:cNvGrpSpPr/>
          <p:nvPr/>
        </p:nvGrpSpPr>
        <p:grpSpPr>
          <a:xfrm>
            <a:off x="664028" y="1699962"/>
            <a:ext cx="10689772" cy="3728565"/>
            <a:chOff x="664028" y="1699962"/>
            <a:chExt cx="10689772" cy="3728565"/>
          </a:xfrm>
        </p:grpSpPr>
        <p:sp>
          <p:nvSpPr>
            <p:cNvPr id="5" name="Content Placeholder 2">
              <a:extLst>
                <a:ext uri="{FF2B5EF4-FFF2-40B4-BE49-F238E27FC236}">
                  <a16:creationId xmlns:a16="http://schemas.microsoft.com/office/drawing/2014/main" id="{BF2D2E75-88B3-4D5D-BEDC-2F64B046FA63}"/>
                </a:ext>
              </a:extLst>
            </p:cNvPr>
            <p:cNvSpPr txBox="1">
              <a:spLocks/>
            </p:cNvSpPr>
            <p:nvPr/>
          </p:nvSpPr>
          <p:spPr>
            <a:xfrm>
              <a:off x="664028" y="1699962"/>
              <a:ext cx="10515600" cy="3728565"/>
            </a:xfrm>
            <a:prstGeom prst="rect">
              <a:avLst/>
            </a:prstGeom>
          </p:spPr>
          <p:txBody>
            <a:bodyPr>
              <a:noAutofit/>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“The combined and unceasing efforts of </a:t>
              </a:r>
              <a:r>
                <a:rPr kumimoji="0" lang="en-US" sz="3200" b="0" i="0" u="sng" strike="noStrike" kern="1200" cap="none" spc="0" normalizeH="0" baseline="0" noProof="0" dirty="0">
                  <a:ln>
                    <a:noFill/>
                  </a:ln>
                  <a:solidFill>
                    <a:srgbClr val="000000"/>
                  </a:solidFill>
                  <a:effectLst/>
                  <a:uLnTx/>
                  <a:uFillTx/>
                  <a:latin typeface="Trebuchet MS"/>
                  <a:ea typeface="+mn-ea"/>
                  <a:cs typeface="+mn-cs"/>
                </a:rPr>
                <a:t>everyone</a:t>
              </a:r>
              <a:r>
                <a:rPr kumimoji="0" lang="en-US" sz="3200" b="0" i="0" u="none" strike="noStrike" kern="1200" cap="none" spc="0" normalizeH="0" baseline="0" noProof="0" dirty="0">
                  <a:ln>
                    <a:noFill/>
                  </a:ln>
                  <a:solidFill>
                    <a:srgbClr val="000000"/>
                  </a:solidFill>
                  <a:effectLst/>
                  <a:uLnTx/>
                  <a:uFillTx/>
                  <a:latin typeface="Trebuchet MS"/>
                  <a:ea typeface="+mn-ea"/>
                  <a:cs typeface="+mn-cs"/>
                </a:rPr>
                <a:t>—healthcare professionals, patients and their families, researchers, payers, planners and educators—to make the changes that will lead to </a:t>
              </a:r>
              <a:r>
                <a:rPr kumimoji="0" lang="en-US" sz="3200" b="1" i="0" u="none" strike="noStrike" kern="1200" cap="none" spc="0" normalizeH="0" baseline="0" noProof="0" dirty="0">
                  <a:ln>
                    <a:noFill/>
                  </a:ln>
                  <a:solidFill>
                    <a:srgbClr val="000000"/>
                  </a:solidFill>
                  <a:effectLst/>
                  <a:uLnTx/>
                  <a:uFillTx/>
                  <a:latin typeface="Trebuchet MS"/>
                  <a:ea typeface="+mn-ea"/>
                  <a:cs typeface="+mn-cs"/>
                </a:rPr>
                <a:t>better patient outcomes (health), better system performance (care) and better professional development.”</a:t>
              </a:r>
            </a:p>
            <a:p>
              <a:pPr marL="3657600" marR="0" lvl="8" indent="0" algn="l" defTabSz="82296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Paul B. </a:t>
              </a:r>
              <a:r>
                <a:rPr kumimoji="0" lang="en-US" sz="3200" b="0" i="0" u="none" strike="noStrike" kern="1200" cap="none" spc="0" normalizeH="0" baseline="0" noProof="0" dirty="0" err="1">
                  <a:ln>
                    <a:noFill/>
                  </a:ln>
                  <a:solidFill>
                    <a:srgbClr val="000000"/>
                  </a:solidFill>
                  <a:effectLst/>
                  <a:uLnTx/>
                  <a:uFillTx/>
                  <a:latin typeface="Trebuchet MS"/>
                  <a:ea typeface="+mn-ea"/>
                  <a:cs typeface="+mn-cs"/>
                </a:rPr>
                <a:t>Batalden</a:t>
              </a:r>
              <a:r>
                <a:rPr kumimoji="0" lang="en-US" sz="3200" b="0" i="0" u="none" strike="noStrike" kern="1200" cap="none" spc="0" normalizeH="0" baseline="0" noProof="0" dirty="0">
                  <a:ln>
                    <a:noFill/>
                  </a:ln>
                  <a:solidFill>
                    <a:srgbClr val="000000"/>
                  </a:solidFill>
                  <a:effectLst/>
                  <a:uLnTx/>
                  <a:uFillTx/>
                  <a:latin typeface="Trebuchet MS"/>
                  <a:ea typeface="+mn-ea"/>
                  <a:cs typeface="+mn-cs"/>
                </a:rPr>
                <a:t> and Frank Davidoff</a:t>
              </a:r>
            </a:p>
          </p:txBody>
        </p:sp>
        <p:sp>
          <p:nvSpPr>
            <p:cNvPr id="6" name="TextBox 5">
              <a:extLst>
                <a:ext uri="{FF2B5EF4-FFF2-40B4-BE49-F238E27FC236}">
                  <a16:creationId xmlns:a16="http://schemas.microsoft.com/office/drawing/2014/main" id="{4A19D24B-10CB-4C16-879D-019656360773}"/>
                </a:ext>
              </a:extLst>
            </p:cNvPr>
            <p:cNvSpPr txBox="1"/>
            <p:nvPr/>
          </p:nvSpPr>
          <p:spPr>
            <a:xfrm>
              <a:off x="3343096" y="4881039"/>
              <a:ext cx="80107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Trebuchet MS"/>
                  <a:ea typeface="+mn-ea"/>
                  <a:cs typeface="+mn-cs"/>
                  <a:hlinkClick r:id="rId2">
                    <a:extLst>
                      <a:ext uri="{A12FA001-AC4F-418D-AE19-62706E023703}">
                        <ahyp:hlinkClr xmlns:ahyp="http://schemas.microsoft.com/office/drawing/2018/hyperlinkcolor" val="tx"/>
                      </a:ext>
                    </a:extLst>
                  </a:hlinkClick>
                </a:rPr>
                <a:t>What is "quality improvement" and how can it transform healthcare? Qual </a:t>
              </a:r>
              <a:r>
                <a:rPr kumimoji="0" lang="en-US" sz="1200" b="0" i="0" u="none" strike="noStrike" kern="1200" cap="none" spc="0" normalizeH="0" baseline="0" noProof="0" dirty="0" err="1">
                  <a:ln>
                    <a:noFill/>
                  </a:ln>
                  <a:solidFill>
                    <a:srgbClr val="0070C0"/>
                  </a:solidFill>
                  <a:effectLst/>
                  <a:uLnTx/>
                  <a:uFillTx/>
                  <a:latin typeface="Trebuchet MS"/>
                  <a:ea typeface="+mn-ea"/>
                  <a:cs typeface="+mn-cs"/>
                  <a:hlinkClick r:id="rId2">
                    <a:extLst>
                      <a:ext uri="{A12FA001-AC4F-418D-AE19-62706E023703}">
                        <ahyp:hlinkClr xmlns:ahyp="http://schemas.microsoft.com/office/drawing/2018/hyperlinkcolor" val="tx"/>
                      </a:ext>
                    </a:extLst>
                  </a:hlinkClick>
                </a:rPr>
                <a:t>Saf</a:t>
              </a:r>
              <a:r>
                <a:rPr kumimoji="0" lang="en-US" sz="1200" b="0" i="0" u="none" strike="noStrike" kern="1200" cap="none" spc="0" normalizeH="0" baseline="0" noProof="0" dirty="0">
                  <a:ln>
                    <a:noFill/>
                  </a:ln>
                  <a:solidFill>
                    <a:srgbClr val="0070C0"/>
                  </a:solidFill>
                  <a:effectLst/>
                  <a:uLnTx/>
                  <a:uFillTx/>
                  <a:latin typeface="Trebuchet MS"/>
                  <a:ea typeface="+mn-ea"/>
                  <a:cs typeface="+mn-cs"/>
                  <a:hlinkClick r:id="rId2">
                    <a:extLst>
                      <a:ext uri="{A12FA001-AC4F-418D-AE19-62706E023703}">
                        <ahyp:hlinkClr xmlns:ahyp="http://schemas.microsoft.com/office/drawing/2018/hyperlinkcolor" val="tx"/>
                      </a:ext>
                    </a:extLst>
                  </a:hlinkClick>
                </a:rPr>
                <a:t> Health Care.  2007 Feb; 16(1):2-3</a:t>
              </a:r>
              <a:r>
                <a:rPr kumimoji="0" lang="en-US" sz="1200" b="0" i="0" u="none" strike="noStrike" kern="1200" cap="none" spc="0" normalizeH="0" baseline="0" noProof="0" dirty="0">
                  <a:ln>
                    <a:noFill/>
                  </a:ln>
                  <a:solidFill>
                    <a:srgbClr val="0070C0"/>
                  </a:solidFill>
                  <a:effectLst/>
                  <a:uLnTx/>
                  <a:uFillTx/>
                  <a:latin typeface="Trebuchet MS"/>
                  <a:ea typeface="+mn-ea"/>
                  <a:cs typeface="+mn-cs"/>
                </a:rPr>
                <a:t>. </a:t>
              </a:r>
            </a:p>
          </p:txBody>
        </p:sp>
      </p:grpSp>
      <p:sp>
        <p:nvSpPr>
          <p:cNvPr id="7" name="Title 6">
            <a:extLst>
              <a:ext uri="{FF2B5EF4-FFF2-40B4-BE49-F238E27FC236}">
                <a16:creationId xmlns:a16="http://schemas.microsoft.com/office/drawing/2014/main" id="{7B367748-DF42-4CD3-9EFB-43935FB6E45D}"/>
              </a:ext>
            </a:extLst>
          </p:cNvPr>
          <p:cNvSpPr>
            <a:spLocks noGrp="1"/>
          </p:cNvSpPr>
          <p:nvPr>
            <p:ph type="ctrTitle"/>
          </p:nvPr>
        </p:nvSpPr>
        <p:spPr>
          <a:xfrm>
            <a:off x="3880759" y="723095"/>
            <a:ext cx="4430482" cy="563524"/>
          </a:xfrm>
        </p:spPr>
        <p:txBody>
          <a:bodyPr/>
          <a:lstStyle/>
          <a:p>
            <a:r>
              <a:rPr lang="en-US" dirty="0">
                <a:solidFill>
                  <a:srgbClr val="0070C0"/>
                </a:solidFill>
              </a:rPr>
              <a:t>Quality Improvement</a:t>
            </a:r>
          </a:p>
        </p:txBody>
      </p:sp>
      <p:sp>
        <p:nvSpPr>
          <p:cNvPr id="2" name="Slide Number Placeholder 1">
            <a:extLst>
              <a:ext uri="{FF2B5EF4-FFF2-40B4-BE49-F238E27FC236}">
                <a16:creationId xmlns:a16="http://schemas.microsoft.com/office/drawing/2014/main" id="{92769F78-9412-48B8-9ED1-9D73CE4176A6}"/>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4F29FB79-3B54-4483-8BE0-78E675D4A597}"/>
              </a:ext>
            </a:extLst>
          </p:cNvPr>
          <p:cNvPicPr>
            <a:picLocks noChangeAspect="1"/>
          </p:cNvPicPr>
          <p:nvPr/>
        </p:nvPicPr>
        <p:blipFill>
          <a:blip r:embed="rId3"/>
          <a:stretch>
            <a:fillRect/>
          </a:stretch>
        </p:blipFill>
        <p:spPr>
          <a:xfrm>
            <a:off x="664028" y="6065202"/>
            <a:ext cx="604974" cy="592256"/>
          </a:xfrm>
          <a:prstGeom prst="rect">
            <a:avLst/>
          </a:prstGeom>
        </p:spPr>
      </p:pic>
      <p:sp>
        <p:nvSpPr>
          <p:cNvPr id="9" name="TextBox 8">
            <a:extLst>
              <a:ext uri="{FF2B5EF4-FFF2-40B4-BE49-F238E27FC236}">
                <a16:creationId xmlns:a16="http://schemas.microsoft.com/office/drawing/2014/main" id="{65A6D52F-798D-4277-B1F7-DB5264086153}"/>
              </a:ext>
            </a:extLst>
          </p:cNvPr>
          <p:cNvSpPr txBox="1"/>
          <p:nvPr/>
        </p:nvSpPr>
        <p:spPr>
          <a:xfrm>
            <a:off x="1269002"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6350294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a:extLst>
              <a:ext uri="{FF2B5EF4-FFF2-40B4-BE49-F238E27FC236}">
                <a16:creationId xmlns:a16="http://schemas.microsoft.com/office/drawing/2014/main" id="{52792089-8202-4382-A432-630BC744F399}"/>
              </a:ext>
            </a:extLst>
          </p:cNvPr>
          <p:cNvGraphicFramePr>
            <a:graphicFrameLocks/>
          </p:cNvGraphicFramePr>
          <p:nvPr>
            <p:extLst>
              <p:ext uri="{D42A27DB-BD31-4B8C-83A1-F6EECF244321}">
                <p14:modId xmlns:p14="http://schemas.microsoft.com/office/powerpoint/2010/main" val="3270176883"/>
              </p:ext>
            </p:extLst>
          </p:nvPr>
        </p:nvGraphicFramePr>
        <p:xfrm>
          <a:off x="515127" y="1345750"/>
          <a:ext cx="11161746" cy="4166499"/>
        </p:xfrm>
        <a:graphic>
          <a:graphicData uri="http://schemas.openxmlformats.org/drawingml/2006/table">
            <a:tbl>
              <a:tblPr firstRow="1" bandRow="1">
                <a:tableStyleId>{5C22544A-7EE6-4342-B048-85BDC9FD1C3A}</a:tableStyleId>
              </a:tblPr>
              <a:tblGrid>
                <a:gridCol w="3720582">
                  <a:extLst>
                    <a:ext uri="{9D8B030D-6E8A-4147-A177-3AD203B41FA5}">
                      <a16:colId xmlns:a16="http://schemas.microsoft.com/office/drawing/2014/main" val="20000"/>
                    </a:ext>
                  </a:extLst>
                </a:gridCol>
                <a:gridCol w="3720582">
                  <a:extLst>
                    <a:ext uri="{9D8B030D-6E8A-4147-A177-3AD203B41FA5}">
                      <a16:colId xmlns:a16="http://schemas.microsoft.com/office/drawing/2014/main" val="20001"/>
                    </a:ext>
                  </a:extLst>
                </a:gridCol>
                <a:gridCol w="3720582">
                  <a:extLst>
                    <a:ext uri="{9D8B030D-6E8A-4147-A177-3AD203B41FA5}">
                      <a16:colId xmlns:a16="http://schemas.microsoft.com/office/drawing/2014/main" val="20002"/>
                    </a:ext>
                  </a:extLst>
                </a:gridCol>
              </a:tblGrid>
              <a:tr h="896081">
                <a:tc>
                  <a:txBody>
                    <a:bodyPr/>
                    <a:lstStyle/>
                    <a:p>
                      <a:pPr algn="ctr"/>
                      <a:r>
                        <a:rPr lang="en-US" dirty="0"/>
                        <a:t>Direct the RIDER</a:t>
                      </a:r>
                    </a:p>
                  </a:txBody>
                  <a:tcPr/>
                </a:tc>
                <a:tc>
                  <a:txBody>
                    <a:bodyPr/>
                    <a:lstStyle/>
                    <a:p>
                      <a:pPr algn="ctr"/>
                      <a:r>
                        <a:rPr lang="en-US" dirty="0"/>
                        <a:t>Motivate the ELEPHANT</a:t>
                      </a:r>
                    </a:p>
                  </a:txBody>
                  <a:tcPr/>
                </a:tc>
                <a:tc>
                  <a:txBody>
                    <a:bodyPr/>
                    <a:lstStyle/>
                    <a:p>
                      <a:pPr algn="ctr"/>
                      <a:r>
                        <a:rPr lang="en-US" dirty="0"/>
                        <a:t>Shape</a:t>
                      </a:r>
                      <a:r>
                        <a:rPr lang="en-US" baseline="0" dirty="0"/>
                        <a:t> the PATH</a:t>
                      </a:r>
                      <a:endParaRPr lang="en-US" dirty="0"/>
                    </a:p>
                  </a:txBody>
                  <a:tcPr/>
                </a:tc>
                <a:extLst>
                  <a:ext uri="{0D108BD9-81ED-4DB2-BD59-A6C34878D82A}">
                    <a16:rowId xmlns:a16="http://schemas.microsoft.com/office/drawing/2014/main" val="10000"/>
                  </a:ext>
                </a:extLst>
              </a:tr>
              <a:tr h="1023064">
                <a:tc>
                  <a:txBody>
                    <a:bodyPr/>
                    <a:lstStyle/>
                    <a:p>
                      <a:r>
                        <a:rPr lang="en-US" b="1" dirty="0"/>
                        <a:t>Follow the Bright Spots</a:t>
                      </a:r>
                    </a:p>
                    <a:p>
                      <a:r>
                        <a:rPr lang="en-US" sz="1400" b="1" dirty="0"/>
                        <a:t>Find what is working well and reproduce</a:t>
                      </a:r>
                    </a:p>
                    <a:p>
                      <a:endParaRPr lang="en-US" sz="1200" b="1" dirty="0"/>
                    </a:p>
                  </a:txBody>
                  <a:tcPr/>
                </a:tc>
                <a:tc>
                  <a:txBody>
                    <a:bodyPr/>
                    <a:lstStyle/>
                    <a:p>
                      <a:r>
                        <a:rPr lang="en-US" b="1" dirty="0"/>
                        <a:t>Find the Feeling</a:t>
                      </a:r>
                    </a:p>
                    <a:p>
                      <a:r>
                        <a:rPr lang="en-US" sz="1400" b="1" dirty="0"/>
                        <a:t>Appeal to the emotions</a:t>
                      </a:r>
                    </a:p>
                    <a:p>
                      <a:endParaRPr lang="en-US" sz="1200" b="1" dirty="0"/>
                    </a:p>
                  </a:txBody>
                  <a:tcPr/>
                </a:tc>
                <a:tc>
                  <a:txBody>
                    <a:bodyPr/>
                    <a:lstStyle/>
                    <a:p>
                      <a:r>
                        <a:rPr lang="en-US" b="1" dirty="0"/>
                        <a:t>Tweak the Environment</a:t>
                      </a:r>
                    </a:p>
                    <a:p>
                      <a:r>
                        <a:rPr lang="en-US" sz="1400" b="1" dirty="0"/>
                        <a:t>Modify the environment to make the change “easy”</a:t>
                      </a:r>
                    </a:p>
                    <a:p>
                      <a:endParaRPr lang="en-US" sz="1200" b="1" dirty="0"/>
                    </a:p>
                  </a:txBody>
                  <a:tcPr/>
                </a:tc>
                <a:extLst>
                  <a:ext uri="{0D108BD9-81ED-4DB2-BD59-A6C34878D82A}">
                    <a16:rowId xmlns:a16="http://schemas.microsoft.com/office/drawing/2014/main" val="10001"/>
                  </a:ext>
                </a:extLst>
              </a:tr>
              <a:tr h="1023064">
                <a:tc>
                  <a:txBody>
                    <a:bodyPr/>
                    <a:lstStyle/>
                    <a:p>
                      <a:r>
                        <a:rPr lang="en-US" b="1" dirty="0"/>
                        <a:t>Script the Critical Moves</a:t>
                      </a:r>
                    </a:p>
                    <a:p>
                      <a:r>
                        <a:rPr lang="en-US" sz="1400" b="1" dirty="0"/>
                        <a:t>Give prescriptive direction needed to accomplish the change</a:t>
                      </a:r>
                    </a:p>
                    <a:p>
                      <a:endParaRPr lang="en-US" sz="1200" b="1" dirty="0"/>
                    </a:p>
                  </a:txBody>
                  <a:tcPr/>
                </a:tc>
                <a:tc>
                  <a:txBody>
                    <a:bodyPr/>
                    <a:lstStyle/>
                    <a:p>
                      <a:r>
                        <a:rPr lang="en-US" b="1" dirty="0"/>
                        <a:t>Shrink the Change</a:t>
                      </a:r>
                    </a:p>
                    <a:p>
                      <a:r>
                        <a:rPr lang="en-US" sz="1400" b="1" dirty="0"/>
                        <a:t>Make change stepwise, with achievable steps</a:t>
                      </a:r>
                    </a:p>
                    <a:p>
                      <a:endParaRPr lang="en-US" sz="1200" b="1" dirty="0"/>
                    </a:p>
                  </a:txBody>
                  <a:tcPr/>
                </a:tc>
                <a:tc>
                  <a:txBody>
                    <a:bodyPr/>
                    <a:lstStyle/>
                    <a:p>
                      <a:r>
                        <a:rPr lang="en-US" b="1" dirty="0"/>
                        <a:t>Build Habits</a:t>
                      </a:r>
                    </a:p>
                    <a:p>
                      <a:r>
                        <a:rPr lang="en-US" sz="1400" b="1" dirty="0"/>
                        <a:t>Help the change to become “automatic”</a:t>
                      </a:r>
                    </a:p>
                    <a:p>
                      <a:endParaRPr lang="en-US" sz="1200" b="1" dirty="0"/>
                    </a:p>
                  </a:txBody>
                  <a:tcPr/>
                </a:tc>
                <a:extLst>
                  <a:ext uri="{0D108BD9-81ED-4DB2-BD59-A6C34878D82A}">
                    <a16:rowId xmlns:a16="http://schemas.microsoft.com/office/drawing/2014/main" val="10002"/>
                  </a:ext>
                </a:extLst>
              </a:tr>
              <a:tr h="1136818">
                <a:tc>
                  <a:txBody>
                    <a:bodyPr/>
                    <a:lstStyle/>
                    <a:p>
                      <a:r>
                        <a:rPr lang="en-US" b="1" dirty="0"/>
                        <a:t>Point to the Destination</a:t>
                      </a:r>
                    </a:p>
                    <a:p>
                      <a:r>
                        <a:rPr lang="en-US" sz="1400" b="1" dirty="0"/>
                        <a:t>Give the “big picture”, describe the future state</a:t>
                      </a:r>
                    </a:p>
                    <a:p>
                      <a:endParaRPr lang="en-US" sz="12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Grow Your People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Invest in your people – education, encouragement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txBody>
                  <a:tcPr/>
                </a:tc>
                <a:tc>
                  <a:txBody>
                    <a:bodyPr/>
                    <a:lstStyle/>
                    <a:p>
                      <a:r>
                        <a:rPr lang="en-US" b="1" dirty="0"/>
                        <a:t>Rally the Herd</a:t>
                      </a:r>
                    </a:p>
                    <a:p>
                      <a:r>
                        <a:rPr lang="en-US" sz="1400" b="1" dirty="0"/>
                        <a:t>Engage the whole team &amp; all stakeholders</a:t>
                      </a:r>
                    </a:p>
                    <a:p>
                      <a:endParaRPr lang="en-US" sz="1200" b="1" dirty="0"/>
                    </a:p>
                  </a:txBody>
                  <a:tcPr/>
                </a:tc>
                <a:extLst>
                  <a:ext uri="{0D108BD9-81ED-4DB2-BD59-A6C34878D82A}">
                    <a16:rowId xmlns:a16="http://schemas.microsoft.com/office/drawing/2014/main" val="10003"/>
                  </a:ext>
                </a:extLst>
              </a:tr>
            </a:tbl>
          </a:graphicData>
        </a:graphic>
      </p:graphicFrame>
      <p:sp>
        <p:nvSpPr>
          <p:cNvPr id="6" name="Title 5">
            <a:extLst>
              <a:ext uri="{FF2B5EF4-FFF2-40B4-BE49-F238E27FC236}">
                <a16:creationId xmlns:a16="http://schemas.microsoft.com/office/drawing/2014/main" id="{B4E36D35-F563-4C54-B229-3E4035D27739}"/>
              </a:ext>
            </a:extLst>
          </p:cNvPr>
          <p:cNvSpPr>
            <a:spLocks noGrp="1"/>
          </p:cNvSpPr>
          <p:nvPr>
            <p:ph type="ctrTitle"/>
          </p:nvPr>
        </p:nvSpPr>
        <p:spPr>
          <a:xfrm>
            <a:off x="1066802" y="779865"/>
            <a:ext cx="10058396" cy="563524"/>
          </a:xfrm>
        </p:spPr>
        <p:txBody>
          <a:bodyPr/>
          <a:lstStyle/>
          <a:p>
            <a:r>
              <a:rPr lang="en-US" dirty="0"/>
              <a:t>Switch: How to Change Things When Change is Hard</a:t>
            </a:r>
          </a:p>
        </p:txBody>
      </p:sp>
      <p:sp>
        <p:nvSpPr>
          <p:cNvPr id="2" name="Slide Number Placeholder 1">
            <a:extLst>
              <a:ext uri="{FF2B5EF4-FFF2-40B4-BE49-F238E27FC236}">
                <a16:creationId xmlns:a16="http://schemas.microsoft.com/office/drawing/2014/main" id="{C5008D06-A24C-4511-9478-F5AA81964D6F}"/>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60</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
        <p:nvSpPr>
          <p:cNvPr id="9" name="Donut 4">
            <a:extLst>
              <a:ext uri="{FF2B5EF4-FFF2-40B4-BE49-F238E27FC236}">
                <a16:creationId xmlns:a16="http://schemas.microsoft.com/office/drawing/2014/main" id="{DEF2EAC2-5F59-4604-998D-C7F9AF4A0B2D}"/>
              </a:ext>
            </a:extLst>
          </p:cNvPr>
          <p:cNvSpPr/>
          <p:nvPr/>
        </p:nvSpPr>
        <p:spPr>
          <a:xfrm>
            <a:off x="7733859" y="3893768"/>
            <a:ext cx="4047014" cy="1651139"/>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4DF45D85-9AB7-49AB-9028-82C44CCDFC27}"/>
              </a:ext>
            </a:extLst>
          </p:cNvPr>
          <p:cNvPicPr>
            <a:picLocks noChangeAspect="1"/>
          </p:cNvPicPr>
          <p:nvPr/>
        </p:nvPicPr>
        <p:blipFill>
          <a:blip r:embed="rId3"/>
          <a:stretch>
            <a:fillRect/>
          </a:stretch>
        </p:blipFill>
        <p:spPr>
          <a:xfrm>
            <a:off x="761901" y="6065202"/>
            <a:ext cx="604974" cy="592256"/>
          </a:xfrm>
          <a:prstGeom prst="rect">
            <a:avLst/>
          </a:prstGeom>
        </p:spPr>
      </p:pic>
      <p:sp>
        <p:nvSpPr>
          <p:cNvPr id="10" name="TextBox 9">
            <a:extLst>
              <a:ext uri="{FF2B5EF4-FFF2-40B4-BE49-F238E27FC236}">
                <a16:creationId xmlns:a16="http://schemas.microsoft.com/office/drawing/2014/main" id="{A9ED6EE7-51D0-473B-AF57-6DAC8A838771}"/>
              </a:ext>
            </a:extLst>
          </p:cNvPr>
          <p:cNvSpPr txBox="1"/>
          <p:nvPr/>
        </p:nvSpPr>
        <p:spPr>
          <a:xfrm>
            <a:off x="1366875"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4338820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887980A4-69A7-4F03-9E30-817C7F0917F8}"/>
              </a:ext>
            </a:extLst>
          </p:cNvPr>
          <p:cNvPicPr>
            <a:picLocks noChangeAspect="1"/>
          </p:cNvPicPr>
          <p:nvPr/>
        </p:nvPicPr>
        <p:blipFill>
          <a:blip r:embed="rId2"/>
          <a:stretch>
            <a:fillRect/>
          </a:stretch>
        </p:blipFill>
        <p:spPr>
          <a:xfrm rot="10800000">
            <a:off x="1002587" y="1581132"/>
            <a:ext cx="4945767" cy="3709325"/>
          </a:xfrm>
          <a:prstGeom prst="rect">
            <a:avLst/>
          </a:prstGeom>
          <a:ln>
            <a:solidFill>
              <a:srgbClr val="003296"/>
            </a:solidFill>
          </a:ln>
        </p:spPr>
      </p:pic>
      <p:pic>
        <p:nvPicPr>
          <p:cNvPr id="6" name="Content Placeholder 7">
            <a:extLst>
              <a:ext uri="{FF2B5EF4-FFF2-40B4-BE49-F238E27FC236}">
                <a16:creationId xmlns:a16="http://schemas.microsoft.com/office/drawing/2014/main" id="{2C1DF375-6198-4A0E-9262-4351A7E8C28F}"/>
              </a:ext>
            </a:extLst>
          </p:cNvPr>
          <p:cNvPicPr>
            <a:picLocks noChangeAspect="1"/>
          </p:cNvPicPr>
          <p:nvPr/>
        </p:nvPicPr>
        <p:blipFill>
          <a:blip r:embed="rId3"/>
          <a:stretch>
            <a:fillRect/>
          </a:stretch>
        </p:blipFill>
        <p:spPr>
          <a:xfrm rot="10800000">
            <a:off x="6339041" y="1566843"/>
            <a:ext cx="4945768" cy="3709326"/>
          </a:xfrm>
          <a:prstGeom prst="rect">
            <a:avLst/>
          </a:prstGeom>
          <a:ln>
            <a:solidFill>
              <a:srgbClr val="003296"/>
            </a:solidFill>
          </a:ln>
        </p:spPr>
      </p:pic>
      <p:sp>
        <p:nvSpPr>
          <p:cNvPr id="7" name="Title 6">
            <a:extLst>
              <a:ext uri="{FF2B5EF4-FFF2-40B4-BE49-F238E27FC236}">
                <a16:creationId xmlns:a16="http://schemas.microsoft.com/office/drawing/2014/main" id="{9EA0EE7F-4A65-467E-A198-F51438824253}"/>
              </a:ext>
            </a:extLst>
          </p:cNvPr>
          <p:cNvSpPr>
            <a:spLocks noGrp="1"/>
          </p:cNvSpPr>
          <p:nvPr>
            <p:ph type="ctrTitle"/>
          </p:nvPr>
        </p:nvSpPr>
        <p:spPr>
          <a:xfrm>
            <a:off x="3225728" y="815785"/>
            <a:ext cx="6226625" cy="563524"/>
          </a:xfrm>
        </p:spPr>
        <p:txBody>
          <a:bodyPr>
            <a:normAutofit/>
          </a:bodyPr>
          <a:lstStyle/>
          <a:p>
            <a:r>
              <a:rPr lang="en-US" dirty="0"/>
              <a:t>Shape the Path: Rally the Herd</a:t>
            </a:r>
          </a:p>
        </p:txBody>
      </p:sp>
      <p:sp>
        <p:nvSpPr>
          <p:cNvPr id="2" name="Slide Number Placeholder 1">
            <a:extLst>
              <a:ext uri="{FF2B5EF4-FFF2-40B4-BE49-F238E27FC236}">
                <a16:creationId xmlns:a16="http://schemas.microsoft.com/office/drawing/2014/main" id="{9A7D8671-7D6E-4A1D-9F39-BB62C0518B61}"/>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61</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09DA0BBC-04A4-4B17-946F-AA6AE6905476}"/>
              </a:ext>
            </a:extLst>
          </p:cNvPr>
          <p:cNvPicPr>
            <a:picLocks noChangeAspect="1"/>
          </p:cNvPicPr>
          <p:nvPr/>
        </p:nvPicPr>
        <p:blipFill>
          <a:blip r:embed="rId4"/>
          <a:stretch>
            <a:fillRect/>
          </a:stretch>
        </p:blipFill>
        <p:spPr>
          <a:xfrm>
            <a:off x="761901" y="6021139"/>
            <a:ext cx="604974" cy="592256"/>
          </a:xfrm>
          <a:prstGeom prst="rect">
            <a:avLst/>
          </a:prstGeom>
        </p:spPr>
      </p:pic>
      <p:sp>
        <p:nvSpPr>
          <p:cNvPr id="9" name="TextBox 8">
            <a:extLst>
              <a:ext uri="{FF2B5EF4-FFF2-40B4-BE49-F238E27FC236}">
                <a16:creationId xmlns:a16="http://schemas.microsoft.com/office/drawing/2014/main" id="{EE4107B5-1BB2-41C1-ADD5-E3FE14B08EC7}"/>
              </a:ext>
            </a:extLst>
          </p:cNvPr>
          <p:cNvSpPr txBox="1"/>
          <p:nvPr/>
        </p:nvSpPr>
        <p:spPr>
          <a:xfrm>
            <a:off x="1366875" y="6361330"/>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0522538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asquatch_music_festival_2009_-_Guy_starts_dance_party.mp4">
            <a:hlinkClick r:id="" action="ppaction://media"/>
            <a:extLst>
              <a:ext uri="{FF2B5EF4-FFF2-40B4-BE49-F238E27FC236}">
                <a16:creationId xmlns:a16="http://schemas.microsoft.com/office/drawing/2014/main" id="{608A0EBB-A1D6-4891-8113-337A06BB8B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69771" y="861664"/>
            <a:ext cx="6688592" cy="5017374"/>
          </a:xfrm>
          <a:prstGeom prst="rect">
            <a:avLst/>
          </a:prstGeom>
          <a:ln>
            <a:solidFill>
              <a:srgbClr val="003296"/>
            </a:solidFill>
          </a:ln>
        </p:spPr>
      </p:pic>
      <p:pic>
        <p:nvPicPr>
          <p:cNvPr id="1026" name="Picture 2" descr="Play Button Svg Video Button svg Video Button clipart | Etsy">
            <a:extLst>
              <a:ext uri="{FF2B5EF4-FFF2-40B4-BE49-F238E27FC236}">
                <a16:creationId xmlns:a16="http://schemas.microsoft.com/office/drawing/2014/main" id="{1298B865-8807-4761-B559-75C7F4339A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0954" y="2556044"/>
            <a:ext cx="984560" cy="737470"/>
          </a:xfrm>
          <a:prstGeom prst="rect">
            <a:avLst/>
          </a:prstGeom>
          <a:noFill/>
          <a:ln>
            <a:solidFill>
              <a:srgbClr val="003296"/>
            </a:solidFill>
          </a:ln>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182415E7-AE59-49DA-972A-2ACD35C26290}"/>
              </a:ext>
            </a:extLst>
          </p:cNvPr>
          <p:cNvSpPr/>
          <p:nvPr/>
        </p:nvSpPr>
        <p:spPr>
          <a:xfrm>
            <a:off x="1054757" y="3195752"/>
            <a:ext cx="1587886" cy="737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PLAY VIDEO</a:t>
            </a:r>
          </a:p>
        </p:txBody>
      </p:sp>
      <p:sp>
        <p:nvSpPr>
          <p:cNvPr id="2" name="Slide Number Placeholder 1">
            <a:extLst>
              <a:ext uri="{FF2B5EF4-FFF2-40B4-BE49-F238E27FC236}">
                <a16:creationId xmlns:a16="http://schemas.microsoft.com/office/drawing/2014/main" id="{9CA09A77-31A2-421A-B2F0-26692535126E}"/>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62</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6" name="Picture 5">
            <a:extLst>
              <a:ext uri="{FF2B5EF4-FFF2-40B4-BE49-F238E27FC236}">
                <a16:creationId xmlns:a16="http://schemas.microsoft.com/office/drawing/2014/main" id="{27F0EF43-1EE1-4ABA-9A01-16F1AB17224B}"/>
              </a:ext>
            </a:extLst>
          </p:cNvPr>
          <p:cNvPicPr>
            <a:picLocks noChangeAspect="1"/>
          </p:cNvPicPr>
          <p:nvPr/>
        </p:nvPicPr>
        <p:blipFill>
          <a:blip r:embed="rId7"/>
          <a:stretch>
            <a:fillRect/>
          </a:stretch>
        </p:blipFill>
        <p:spPr>
          <a:xfrm>
            <a:off x="775819" y="6021139"/>
            <a:ext cx="604974" cy="592256"/>
          </a:xfrm>
          <a:prstGeom prst="rect">
            <a:avLst/>
          </a:prstGeom>
        </p:spPr>
      </p:pic>
      <p:sp>
        <p:nvSpPr>
          <p:cNvPr id="7" name="TextBox 6">
            <a:extLst>
              <a:ext uri="{FF2B5EF4-FFF2-40B4-BE49-F238E27FC236}">
                <a16:creationId xmlns:a16="http://schemas.microsoft.com/office/drawing/2014/main" id="{B73B81D0-37B2-4DCB-8DC4-ED8BEF7C2209}"/>
              </a:ext>
            </a:extLst>
          </p:cNvPr>
          <p:cNvSpPr txBox="1"/>
          <p:nvPr/>
        </p:nvSpPr>
        <p:spPr>
          <a:xfrm>
            <a:off x="1380793" y="6361330"/>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1489943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6">
            <a:extLst>
              <a:ext uri="{FF2B5EF4-FFF2-40B4-BE49-F238E27FC236}">
                <a16:creationId xmlns:a16="http://schemas.microsoft.com/office/drawing/2014/main" id="{297D365B-9A34-4C50-B20A-C555B7FA416D}"/>
              </a:ext>
            </a:extLst>
          </p:cNvPr>
          <p:cNvPicPr>
            <a:picLocks noChangeAspect="1"/>
          </p:cNvPicPr>
          <p:nvPr/>
        </p:nvPicPr>
        <p:blipFill>
          <a:blip r:embed="rId2"/>
          <a:stretch>
            <a:fillRect/>
          </a:stretch>
        </p:blipFill>
        <p:spPr>
          <a:xfrm rot="10800000">
            <a:off x="6172198" y="1600992"/>
            <a:ext cx="4904769" cy="3678577"/>
          </a:xfrm>
          <a:prstGeom prst="rect">
            <a:avLst/>
          </a:prstGeom>
          <a:ln>
            <a:solidFill>
              <a:srgbClr val="003296"/>
            </a:solidFill>
          </a:ln>
        </p:spPr>
      </p:pic>
      <p:pic>
        <p:nvPicPr>
          <p:cNvPr id="6" name="Content Placeholder 14">
            <a:extLst>
              <a:ext uri="{FF2B5EF4-FFF2-40B4-BE49-F238E27FC236}">
                <a16:creationId xmlns:a16="http://schemas.microsoft.com/office/drawing/2014/main" id="{5B32ACD3-8B1B-4D09-B437-9A434D6FF40B}"/>
              </a:ext>
            </a:extLst>
          </p:cNvPr>
          <p:cNvPicPr>
            <a:picLocks noChangeAspect="1"/>
          </p:cNvPicPr>
          <p:nvPr/>
        </p:nvPicPr>
        <p:blipFill>
          <a:blip r:embed="rId3"/>
          <a:stretch>
            <a:fillRect/>
          </a:stretch>
        </p:blipFill>
        <p:spPr>
          <a:xfrm rot="10800000">
            <a:off x="943580" y="1600994"/>
            <a:ext cx="4904769" cy="3678577"/>
          </a:xfrm>
          <a:prstGeom prst="rect">
            <a:avLst/>
          </a:prstGeom>
          <a:ln>
            <a:solidFill>
              <a:srgbClr val="003296"/>
            </a:solidFill>
          </a:ln>
        </p:spPr>
      </p:pic>
      <p:sp>
        <p:nvSpPr>
          <p:cNvPr id="7" name="Title 6">
            <a:extLst>
              <a:ext uri="{FF2B5EF4-FFF2-40B4-BE49-F238E27FC236}">
                <a16:creationId xmlns:a16="http://schemas.microsoft.com/office/drawing/2014/main" id="{C37D79FA-B5CD-415D-B117-B51D47D2F1F9}"/>
              </a:ext>
            </a:extLst>
          </p:cNvPr>
          <p:cNvSpPr>
            <a:spLocks noGrp="1"/>
          </p:cNvSpPr>
          <p:nvPr>
            <p:ph type="ctrTitle"/>
          </p:nvPr>
        </p:nvSpPr>
        <p:spPr>
          <a:xfrm>
            <a:off x="3211286" y="801567"/>
            <a:ext cx="5921825" cy="563524"/>
          </a:xfrm>
        </p:spPr>
        <p:txBody>
          <a:bodyPr>
            <a:normAutofit/>
          </a:bodyPr>
          <a:lstStyle/>
          <a:p>
            <a:r>
              <a:rPr lang="en-US" dirty="0"/>
              <a:t>Shape the Path: Rally the Herd</a:t>
            </a:r>
          </a:p>
        </p:txBody>
      </p:sp>
      <p:sp>
        <p:nvSpPr>
          <p:cNvPr id="2" name="Slide Number Placeholder 1">
            <a:extLst>
              <a:ext uri="{FF2B5EF4-FFF2-40B4-BE49-F238E27FC236}">
                <a16:creationId xmlns:a16="http://schemas.microsoft.com/office/drawing/2014/main" id="{E0AC5E4A-E803-4CE0-BB4F-DF5795BE7EF8}"/>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63</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BBCD942B-890F-460A-9230-9F1A9D63C985}"/>
              </a:ext>
            </a:extLst>
          </p:cNvPr>
          <p:cNvPicPr>
            <a:picLocks noChangeAspect="1"/>
          </p:cNvPicPr>
          <p:nvPr/>
        </p:nvPicPr>
        <p:blipFill>
          <a:blip r:embed="rId4"/>
          <a:stretch>
            <a:fillRect/>
          </a:stretch>
        </p:blipFill>
        <p:spPr>
          <a:xfrm>
            <a:off x="751015" y="6065202"/>
            <a:ext cx="604974" cy="592256"/>
          </a:xfrm>
          <a:prstGeom prst="rect">
            <a:avLst/>
          </a:prstGeom>
        </p:spPr>
      </p:pic>
      <p:sp>
        <p:nvSpPr>
          <p:cNvPr id="9" name="TextBox 8">
            <a:extLst>
              <a:ext uri="{FF2B5EF4-FFF2-40B4-BE49-F238E27FC236}">
                <a16:creationId xmlns:a16="http://schemas.microsoft.com/office/drawing/2014/main" id="{983EA999-4493-4447-9D1C-58E42471938E}"/>
              </a:ext>
            </a:extLst>
          </p:cNvPr>
          <p:cNvSpPr txBox="1"/>
          <p:nvPr/>
        </p:nvSpPr>
        <p:spPr>
          <a:xfrm>
            <a:off x="1355989"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945169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60B12BC-42C9-47A9-A79D-EBF83D3F4B5A}"/>
              </a:ext>
            </a:extLst>
          </p:cNvPr>
          <p:cNvPicPr>
            <a:picLocks noChangeAspect="1"/>
          </p:cNvPicPr>
          <p:nvPr/>
        </p:nvPicPr>
        <p:blipFill>
          <a:blip r:embed="rId2"/>
          <a:stretch>
            <a:fillRect/>
          </a:stretch>
        </p:blipFill>
        <p:spPr>
          <a:xfrm>
            <a:off x="2262963" y="1477930"/>
            <a:ext cx="7666073" cy="4312166"/>
          </a:xfrm>
          <a:prstGeom prst="rect">
            <a:avLst/>
          </a:prstGeom>
          <a:ln>
            <a:solidFill>
              <a:srgbClr val="003296"/>
            </a:solidFill>
          </a:ln>
        </p:spPr>
      </p:pic>
      <p:sp>
        <p:nvSpPr>
          <p:cNvPr id="6" name="Title 5">
            <a:extLst>
              <a:ext uri="{FF2B5EF4-FFF2-40B4-BE49-F238E27FC236}">
                <a16:creationId xmlns:a16="http://schemas.microsoft.com/office/drawing/2014/main" id="{231E77A8-FBF7-4B10-9693-A853D42B4FAE}"/>
              </a:ext>
            </a:extLst>
          </p:cNvPr>
          <p:cNvSpPr>
            <a:spLocks noGrp="1"/>
          </p:cNvSpPr>
          <p:nvPr>
            <p:ph type="ctrTitle"/>
          </p:nvPr>
        </p:nvSpPr>
        <p:spPr>
          <a:xfrm>
            <a:off x="3048001" y="844792"/>
            <a:ext cx="6095996" cy="563524"/>
          </a:xfrm>
        </p:spPr>
        <p:txBody>
          <a:bodyPr>
            <a:normAutofit/>
          </a:bodyPr>
          <a:lstStyle/>
          <a:p>
            <a:r>
              <a:rPr lang="en-US" dirty="0"/>
              <a:t>Shape the Path: Rally the Herd</a:t>
            </a:r>
          </a:p>
        </p:txBody>
      </p:sp>
      <p:sp>
        <p:nvSpPr>
          <p:cNvPr id="2" name="Slide Number Placeholder 1">
            <a:extLst>
              <a:ext uri="{FF2B5EF4-FFF2-40B4-BE49-F238E27FC236}">
                <a16:creationId xmlns:a16="http://schemas.microsoft.com/office/drawing/2014/main" id="{1340B95F-6924-4FEE-99FC-A9A004559132}"/>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64</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5012E1E4-759F-48E1-8F9E-A68212665BCC}"/>
              </a:ext>
            </a:extLst>
          </p:cNvPr>
          <p:cNvPicPr>
            <a:picLocks noChangeAspect="1"/>
          </p:cNvPicPr>
          <p:nvPr/>
        </p:nvPicPr>
        <p:blipFill>
          <a:blip r:embed="rId3"/>
          <a:stretch>
            <a:fillRect/>
          </a:stretch>
        </p:blipFill>
        <p:spPr>
          <a:xfrm>
            <a:off x="718358" y="6065202"/>
            <a:ext cx="604974" cy="592256"/>
          </a:xfrm>
          <a:prstGeom prst="rect">
            <a:avLst/>
          </a:prstGeom>
        </p:spPr>
      </p:pic>
      <p:sp>
        <p:nvSpPr>
          <p:cNvPr id="8" name="TextBox 7">
            <a:extLst>
              <a:ext uri="{FF2B5EF4-FFF2-40B4-BE49-F238E27FC236}">
                <a16:creationId xmlns:a16="http://schemas.microsoft.com/office/drawing/2014/main" id="{90066806-B8FA-4AD3-8CD5-5B64D8C69E0A}"/>
              </a:ext>
            </a:extLst>
          </p:cNvPr>
          <p:cNvSpPr txBox="1"/>
          <p:nvPr/>
        </p:nvSpPr>
        <p:spPr>
          <a:xfrm>
            <a:off x="1323332"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5666320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0">
            <a:extLst>
              <a:ext uri="{FF2B5EF4-FFF2-40B4-BE49-F238E27FC236}">
                <a16:creationId xmlns:a16="http://schemas.microsoft.com/office/drawing/2014/main" id="{F825FAB3-8E6C-4688-8889-FA6BFF58072C}"/>
              </a:ext>
            </a:extLst>
          </p:cNvPr>
          <p:cNvPicPr>
            <a:picLocks noChangeAspect="1"/>
          </p:cNvPicPr>
          <p:nvPr/>
        </p:nvPicPr>
        <p:blipFill>
          <a:blip r:embed="rId2"/>
          <a:stretch>
            <a:fillRect/>
          </a:stretch>
        </p:blipFill>
        <p:spPr>
          <a:xfrm>
            <a:off x="2237113" y="1428297"/>
            <a:ext cx="7717773" cy="4341247"/>
          </a:xfrm>
          <a:prstGeom prst="rect">
            <a:avLst/>
          </a:prstGeom>
          <a:ln>
            <a:solidFill>
              <a:srgbClr val="003296"/>
            </a:solidFill>
          </a:ln>
        </p:spPr>
      </p:pic>
      <p:sp>
        <p:nvSpPr>
          <p:cNvPr id="6" name="Title 5">
            <a:extLst>
              <a:ext uri="{FF2B5EF4-FFF2-40B4-BE49-F238E27FC236}">
                <a16:creationId xmlns:a16="http://schemas.microsoft.com/office/drawing/2014/main" id="{5DF110CB-5EEE-4534-B7A6-68DBDF0D3145}"/>
              </a:ext>
            </a:extLst>
          </p:cNvPr>
          <p:cNvSpPr>
            <a:spLocks noGrp="1"/>
          </p:cNvSpPr>
          <p:nvPr>
            <p:ph type="ctrTitle"/>
          </p:nvPr>
        </p:nvSpPr>
        <p:spPr>
          <a:xfrm>
            <a:off x="3053444" y="752835"/>
            <a:ext cx="6085110" cy="563524"/>
          </a:xfrm>
        </p:spPr>
        <p:txBody>
          <a:bodyPr>
            <a:normAutofit/>
          </a:bodyPr>
          <a:lstStyle/>
          <a:p>
            <a:r>
              <a:rPr lang="en-US" dirty="0"/>
              <a:t>Shape the Path: Rally the Herd</a:t>
            </a:r>
          </a:p>
        </p:txBody>
      </p:sp>
      <p:sp>
        <p:nvSpPr>
          <p:cNvPr id="2" name="Slide Number Placeholder 1">
            <a:extLst>
              <a:ext uri="{FF2B5EF4-FFF2-40B4-BE49-F238E27FC236}">
                <a16:creationId xmlns:a16="http://schemas.microsoft.com/office/drawing/2014/main" id="{64038E70-4DBA-491C-9DE5-4AC1500112B5}"/>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65</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7B36B3A7-F716-4EA9-9007-71A7FC0272E2}"/>
              </a:ext>
            </a:extLst>
          </p:cNvPr>
          <p:cNvPicPr>
            <a:picLocks noChangeAspect="1"/>
          </p:cNvPicPr>
          <p:nvPr/>
        </p:nvPicPr>
        <p:blipFill>
          <a:blip r:embed="rId3"/>
          <a:stretch>
            <a:fillRect/>
          </a:stretch>
        </p:blipFill>
        <p:spPr>
          <a:xfrm>
            <a:off x="740129" y="6021139"/>
            <a:ext cx="604974" cy="592256"/>
          </a:xfrm>
          <a:prstGeom prst="rect">
            <a:avLst/>
          </a:prstGeom>
        </p:spPr>
      </p:pic>
      <p:sp>
        <p:nvSpPr>
          <p:cNvPr id="8" name="TextBox 7">
            <a:extLst>
              <a:ext uri="{FF2B5EF4-FFF2-40B4-BE49-F238E27FC236}">
                <a16:creationId xmlns:a16="http://schemas.microsoft.com/office/drawing/2014/main" id="{B7C6815D-BF6C-4F3A-86D2-CE360418822A}"/>
              </a:ext>
            </a:extLst>
          </p:cNvPr>
          <p:cNvSpPr txBox="1"/>
          <p:nvPr/>
        </p:nvSpPr>
        <p:spPr>
          <a:xfrm>
            <a:off x="1345103" y="6361330"/>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605448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761BA643-4F6A-4780-82C4-886FB4D85D0E}"/>
              </a:ext>
            </a:extLst>
          </p:cNvPr>
          <p:cNvPicPr>
            <a:picLocks noChangeAspect="1"/>
          </p:cNvPicPr>
          <p:nvPr/>
        </p:nvPicPr>
        <p:blipFill>
          <a:blip r:embed="rId2"/>
          <a:stretch>
            <a:fillRect/>
          </a:stretch>
        </p:blipFill>
        <p:spPr>
          <a:xfrm rot="10800000">
            <a:off x="3262959" y="1506506"/>
            <a:ext cx="5666081" cy="4249561"/>
          </a:xfrm>
          <a:prstGeom prst="rect">
            <a:avLst/>
          </a:prstGeom>
          <a:ln>
            <a:solidFill>
              <a:srgbClr val="003296"/>
            </a:solidFill>
          </a:ln>
        </p:spPr>
      </p:pic>
      <p:sp>
        <p:nvSpPr>
          <p:cNvPr id="6" name="Title 5">
            <a:extLst>
              <a:ext uri="{FF2B5EF4-FFF2-40B4-BE49-F238E27FC236}">
                <a16:creationId xmlns:a16="http://schemas.microsoft.com/office/drawing/2014/main" id="{CA9F85F8-C5D0-45C0-94C8-0F57572D1899}"/>
              </a:ext>
            </a:extLst>
          </p:cNvPr>
          <p:cNvSpPr>
            <a:spLocks noGrp="1"/>
          </p:cNvSpPr>
          <p:nvPr>
            <p:ph type="ctrTitle"/>
          </p:nvPr>
        </p:nvSpPr>
        <p:spPr>
          <a:xfrm>
            <a:off x="3107872" y="820171"/>
            <a:ext cx="5976253" cy="563524"/>
          </a:xfrm>
        </p:spPr>
        <p:txBody>
          <a:bodyPr>
            <a:normAutofit/>
          </a:bodyPr>
          <a:lstStyle/>
          <a:p>
            <a:r>
              <a:rPr lang="en-US" dirty="0"/>
              <a:t>Shape the Path: Rally the Herd</a:t>
            </a:r>
          </a:p>
        </p:txBody>
      </p:sp>
      <p:sp>
        <p:nvSpPr>
          <p:cNvPr id="2" name="Slide Number Placeholder 1">
            <a:extLst>
              <a:ext uri="{FF2B5EF4-FFF2-40B4-BE49-F238E27FC236}">
                <a16:creationId xmlns:a16="http://schemas.microsoft.com/office/drawing/2014/main" id="{2774927E-4B13-42B3-B701-84312C81F45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66</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B9C2C913-123D-4A7B-BACE-0BF61610C0B1}"/>
              </a:ext>
            </a:extLst>
          </p:cNvPr>
          <p:cNvPicPr>
            <a:picLocks noChangeAspect="1"/>
          </p:cNvPicPr>
          <p:nvPr/>
        </p:nvPicPr>
        <p:blipFill>
          <a:blip r:embed="rId3"/>
          <a:stretch>
            <a:fillRect/>
          </a:stretch>
        </p:blipFill>
        <p:spPr>
          <a:xfrm>
            <a:off x="740129" y="6021139"/>
            <a:ext cx="604974" cy="592256"/>
          </a:xfrm>
          <a:prstGeom prst="rect">
            <a:avLst/>
          </a:prstGeom>
        </p:spPr>
      </p:pic>
      <p:sp>
        <p:nvSpPr>
          <p:cNvPr id="8" name="TextBox 7">
            <a:extLst>
              <a:ext uri="{FF2B5EF4-FFF2-40B4-BE49-F238E27FC236}">
                <a16:creationId xmlns:a16="http://schemas.microsoft.com/office/drawing/2014/main" id="{EAD96010-EFDB-4B57-B3A4-A63B4B251421}"/>
              </a:ext>
            </a:extLst>
          </p:cNvPr>
          <p:cNvSpPr txBox="1"/>
          <p:nvPr/>
        </p:nvSpPr>
        <p:spPr>
          <a:xfrm>
            <a:off x="1345103" y="6361330"/>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8079388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C17B2C69-3899-464B-BCA0-A2F5AE705C0E}"/>
              </a:ext>
            </a:extLst>
          </p:cNvPr>
          <p:cNvPicPr>
            <a:picLocks noChangeAspect="1"/>
          </p:cNvPicPr>
          <p:nvPr/>
        </p:nvPicPr>
        <p:blipFill>
          <a:blip r:embed="rId2"/>
          <a:stretch>
            <a:fillRect/>
          </a:stretch>
        </p:blipFill>
        <p:spPr>
          <a:xfrm rot="10800000">
            <a:off x="3197563" y="1477930"/>
            <a:ext cx="5796873" cy="4347654"/>
          </a:xfrm>
          <a:prstGeom prst="rect">
            <a:avLst/>
          </a:prstGeom>
          <a:ln>
            <a:solidFill>
              <a:srgbClr val="003296"/>
            </a:solidFill>
          </a:ln>
        </p:spPr>
      </p:pic>
      <p:sp>
        <p:nvSpPr>
          <p:cNvPr id="6" name="Title 5">
            <a:extLst>
              <a:ext uri="{FF2B5EF4-FFF2-40B4-BE49-F238E27FC236}">
                <a16:creationId xmlns:a16="http://schemas.microsoft.com/office/drawing/2014/main" id="{60C00E32-1E11-4D14-8BB0-6BD5B93183CD}"/>
              </a:ext>
            </a:extLst>
          </p:cNvPr>
          <p:cNvSpPr>
            <a:spLocks noGrp="1"/>
          </p:cNvSpPr>
          <p:nvPr>
            <p:ph type="ctrTitle"/>
          </p:nvPr>
        </p:nvSpPr>
        <p:spPr>
          <a:xfrm>
            <a:off x="3197563" y="914405"/>
            <a:ext cx="6030682" cy="563524"/>
          </a:xfrm>
        </p:spPr>
        <p:txBody>
          <a:bodyPr>
            <a:normAutofit/>
          </a:bodyPr>
          <a:lstStyle/>
          <a:p>
            <a:r>
              <a:rPr lang="en-US" dirty="0"/>
              <a:t>Shape the Path: Rally the Herd</a:t>
            </a:r>
          </a:p>
        </p:txBody>
      </p:sp>
      <p:sp>
        <p:nvSpPr>
          <p:cNvPr id="2" name="Slide Number Placeholder 1">
            <a:extLst>
              <a:ext uri="{FF2B5EF4-FFF2-40B4-BE49-F238E27FC236}">
                <a16:creationId xmlns:a16="http://schemas.microsoft.com/office/drawing/2014/main" id="{5C5F2C0C-62F5-483F-BD33-86E38BD95000}"/>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67</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4B71CB31-FB14-4841-8C49-982A541B4C3A}"/>
              </a:ext>
            </a:extLst>
          </p:cNvPr>
          <p:cNvPicPr>
            <a:picLocks noChangeAspect="1"/>
          </p:cNvPicPr>
          <p:nvPr/>
        </p:nvPicPr>
        <p:blipFill>
          <a:blip r:embed="rId3"/>
          <a:stretch>
            <a:fillRect/>
          </a:stretch>
        </p:blipFill>
        <p:spPr>
          <a:xfrm>
            <a:off x="794558" y="6021139"/>
            <a:ext cx="604974" cy="592256"/>
          </a:xfrm>
          <a:prstGeom prst="rect">
            <a:avLst/>
          </a:prstGeom>
        </p:spPr>
      </p:pic>
      <p:sp>
        <p:nvSpPr>
          <p:cNvPr id="8" name="TextBox 7">
            <a:extLst>
              <a:ext uri="{FF2B5EF4-FFF2-40B4-BE49-F238E27FC236}">
                <a16:creationId xmlns:a16="http://schemas.microsoft.com/office/drawing/2014/main" id="{2AD7F787-5ACA-4298-AF5B-25AF2FE78DE8}"/>
              </a:ext>
            </a:extLst>
          </p:cNvPr>
          <p:cNvSpPr txBox="1"/>
          <p:nvPr/>
        </p:nvSpPr>
        <p:spPr>
          <a:xfrm>
            <a:off x="1399532" y="6361330"/>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4357376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a:extLst>
              <a:ext uri="{FF2B5EF4-FFF2-40B4-BE49-F238E27FC236}">
                <a16:creationId xmlns:a16="http://schemas.microsoft.com/office/drawing/2014/main" id="{52792089-8202-4382-A432-630BC744F399}"/>
              </a:ext>
            </a:extLst>
          </p:cNvPr>
          <p:cNvGraphicFramePr>
            <a:graphicFrameLocks/>
          </p:cNvGraphicFramePr>
          <p:nvPr/>
        </p:nvGraphicFramePr>
        <p:xfrm>
          <a:off x="515127" y="1650261"/>
          <a:ext cx="11161746" cy="4079027"/>
        </p:xfrm>
        <a:graphic>
          <a:graphicData uri="http://schemas.openxmlformats.org/drawingml/2006/table">
            <a:tbl>
              <a:tblPr firstRow="1" bandRow="1">
                <a:tableStyleId>{5C22544A-7EE6-4342-B048-85BDC9FD1C3A}</a:tableStyleId>
              </a:tblPr>
              <a:tblGrid>
                <a:gridCol w="3720582">
                  <a:extLst>
                    <a:ext uri="{9D8B030D-6E8A-4147-A177-3AD203B41FA5}">
                      <a16:colId xmlns:a16="http://schemas.microsoft.com/office/drawing/2014/main" val="20000"/>
                    </a:ext>
                  </a:extLst>
                </a:gridCol>
                <a:gridCol w="3720582">
                  <a:extLst>
                    <a:ext uri="{9D8B030D-6E8A-4147-A177-3AD203B41FA5}">
                      <a16:colId xmlns:a16="http://schemas.microsoft.com/office/drawing/2014/main" val="20001"/>
                    </a:ext>
                  </a:extLst>
                </a:gridCol>
                <a:gridCol w="3720582">
                  <a:extLst>
                    <a:ext uri="{9D8B030D-6E8A-4147-A177-3AD203B41FA5}">
                      <a16:colId xmlns:a16="http://schemas.microsoft.com/office/drawing/2014/main" val="20002"/>
                    </a:ext>
                  </a:extLst>
                </a:gridCol>
              </a:tblGrid>
              <a:tr h="896081">
                <a:tc>
                  <a:txBody>
                    <a:bodyPr/>
                    <a:lstStyle/>
                    <a:p>
                      <a:pPr algn="ctr"/>
                      <a:r>
                        <a:rPr lang="en-US" dirty="0"/>
                        <a:t>Direct the RIDER</a:t>
                      </a:r>
                    </a:p>
                  </a:txBody>
                  <a:tcPr/>
                </a:tc>
                <a:tc>
                  <a:txBody>
                    <a:bodyPr/>
                    <a:lstStyle/>
                    <a:p>
                      <a:pPr algn="ctr"/>
                      <a:r>
                        <a:rPr lang="en-US" dirty="0"/>
                        <a:t>Motivate the ELEPHANT</a:t>
                      </a:r>
                    </a:p>
                  </a:txBody>
                  <a:tcPr/>
                </a:tc>
                <a:tc>
                  <a:txBody>
                    <a:bodyPr/>
                    <a:lstStyle/>
                    <a:p>
                      <a:pPr algn="ctr"/>
                      <a:r>
                        <a:rPr lang="en-US" dirty="0"/>
                        <a:t>Shape</a:t>
                      </a:r>
                      <a:r>
                        <a:rPr lang="en-US" baseline="0" dirty="0"/>
                        <a:t> the PATH</a:t>
                      </a:r>
                      <a:endParaRPr lang="en-US" dirty="0"/>
                    </a:p>
                  </a:txBody>
                  <a:tcPr/>
                </a:tc>
                <a:extLst>
                  <a:ext uri="{0D108BD9-81ED-4DB2-BD59-A6C34878D82A}">
                    <a16:rowId xmlns:a16="http://schemas.microsoft.com/office/drawing/2014/main" val="10000"/>
                  </a:ext>
                </a:extLst>
              </a:tr>
              <a:tr h="1023064">
                <a:tc>
                  <a:txBody>
                    <a:bodyPr/>
                    <a:lstStyle/>
                    <a:p>
                      <a:r>
                        <a:rPr lang="en-US" b="1" dirty="0"/>
                        <a:t>Follow the Bright Spots</a:t>
                      </a:r>
                    </a:p>
                    <a:p>
                      <a:endParaRPr lang="en-US" sz="1200" b="1" dirty="0"/>
                    </a:p>
                  </a:txBody>
                  <a:tcPr/>
                </a:tc>
                <a:tc>
                  <a:txBody>
                    <a:bodyPr/>
                    <a:lstStyle/>
                    <a:p>
                      <a:r>
                        <a:rPr lang="en-US" b="1" dirty="0"/>
                        <a:t>Find the Feeling</a:t>
                      </a:r>
                    </a:p>
                    <a:p>
                      <a:endParaRPr lang="en-US" sz="1200" b="1" dirty="0"/>
                    </a:p>
                  </a:txBody>
                  <a:tcPr/>
                </a:tc>
                <a:tc>
                  <a:txBody>
                    <a:bodyPr/>
                    <a:lstStyle/>
                    <a:p>
                      <a:r>
                        <a:rPr lang="en-US" b="1" dirty="0"/>
                        <a:t>Tweak the Environment</a:t>
                      </a:r>
                    </a:p>
                    <a:p>
                      <a:endParaRPr lang="en-US" sz="1200" b="1" dirty="0"/>
                    </a:p>
                  </a:txBody>
                  <a:tcPr/>
                </a:tc>
                <a:extLst>
                  <a:ext uri="{0D108BD9-81ED-4DB2-BD59-A6C34878D82A}">
                    <a16:rowId xmlns:a16="http://schemas.microsoft.com/office/drawing/2014/main" val="10001"/>
                  </a:ext>
                </a:extLst>
              </a:tr>
              <a:tr h="1023064">
                <a:tc>
                  <a:txBody>
                    <a:bodyPr/>
                    <a:lstStyle/>
                    <a:p>
                      <a:r>
                        <a:rPr lang="en-US" b="1" dirty="0"/>
                        <a:t>Script the Critical Moves</a:t>
                      </a:r>
                    </a:p>
                    <a:p>
                      <a:endParaRPr lang="en-US" sz="1200" b="1" dirty="0"/>
                    </a:p>
                  </a:txBody>
                  <a:tcPr/>
                </a:tc>
                <a:tc>
                  <a:txBody>
                    <a:bodyPr/>
                    <a:lstStyle/>
                    <a:p>
                      <a:r>
                        <a:rPr lang="en-US" b="1" dirty="0"/>
                        <a:t>Shrink the Change</a:t>
                      </a:r>
                    </a:p>
                    <a:p>
                      <a:endParaRPr lang="en-US" sz="1200" b="1" dirty="0"/>
                    </a:p>
                  </a:txBody>
                  <a:tcPr/>
                </a:tc>
                <a:tc>
                  <a:txBody>
                    <a:bodyPr/>
                    <a:lstStyle/>
                    <a:p>
                      <a:r>
                        <a:rPr lang="en-US" b="1" dirty="0"/>
                        <a:t>Build Habits</a:t>
                      </a:r>
                    </a:p>
                    <a:p>
                      <a:endParaRPr lang="en-US" sz="1200" b="1" dirty="0"/>
                    </a:p>
                  </a:txBody>
                  <a:tcPr/>
                </a:tc>
                <a:extLst>
                  <a:ext uri="{0D108BD9-81ED-4DB2-BD59-A6C34878D82A}">
                    <a16:rowId xmlns:a16="http://schemas.microsoft.com/office/drawing/2014/main" val="10002"/>
                  </a:ext>
                </a:extLst>
              </a:tr>
              <a:tr h="1136818">
                <a:tc>
                  <a:txBody>
                    <a:bodyPr/>
                    <a:lstStyle/>
                    <a:p>
                      <a:r>
                        <a:rPr lang="en-US" b="1" dirty="0"/>
                        <a:t>Point to the Destination</a:t>
                      </a:r>
                    </a:p>
                    <a:p>
                      <a:endParaRPr lang="en-US" sz="12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Grow Your People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txBody>
                  <a:tcPr/>
                </a:tc>
                <a:tc>
                  <a:txBody>
                    <a:bodyPr/>
                    <a:lstStyle/>
                    <a:p>
                      <a:r>
                        <a:rPr lang="en-US" b="1" dirty="0"/>
                        <a:t>Rally the Herd</a:t>
                      </a:r>
                    </a:p>
                    <a:p>
                      <a:endParaRPr lang="en-US" sz="1200" b="1" dirty="0"/>
                    </a:p>
                  </a:txBody>
                  <a:tcPr/>
                </a:tc>
                <a:extLst>
                  <a:ext uri="{0D108BD9-81ED-4DB2-BD59-A6C34878D82A}">
                    <a16:rowId xmlns:a16="http://schemas.microsoft.com/office/drawing/2014/main" val="10003"/>
                  </a:ext>
                </a:extLst>
              </a:tr>
            </a:tbl>
          </a:graphicData>
        </a:graphic>
      </p:graphicFrame>
      <p:sp>
        <p:nvSpPr>
          <p:cNvPr id="6" name="Title 5">
            <a:extLst>
              <a:ext uri="{FF2B5EF4-FFF2-40B4-BE49-F238E27FC236}">
                <a16:creationId xmlns:a16="http://schemas.microsoft.com/office/drawing/2014/main" id="{B4E36D35-F563-4C54-B229-3E4035D27739}"/>
              </a:ext>
            </a:extLst>
          </p:cNvPr>
          <p:cNvSpPr>
            <a:spLocks noGrp="1"/>
          </p:cNvSpPr>
          <p:nvPr>
            <p:ph type="ctrTitle"/>
          </p:nvPr>
        </p:nvSpPr>
        <p:spPr>
          <a:xfrm>
            <a:off x="979615" y="803914"/>
            <a:ext cx="10221682" cy="563524"/>
          </a:xfrm>
        </p:spPr>
        <p:txBody>
          <a:bodyPr/>
          <a:lstStyle/>
          <a:p>
            <a:r>
              <a:rPr lang="en-US" dirty="0"/>
              <a:t>Switch: How to Change Things When Change is Hard</a:t>
            </a:r>
          </a:p>
        </p:txBody>
      </p:sp>
      <p:sp>
        <p:nvSpPr>
          <p:cNvPr id="2" name="Slide Number Placeholder 1">
            <a:extLst>
              <a:ext uri="{FF2B5EF4-FFF2-40B4-BE49-F238E27FC236}">
                <a16:creationId xmlns:a16="http://schemas.microsoft.com/office/drawing/2014/main" id="{C5008D06-A24C-4511-9478-F5AA81964D6F}"/>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68</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
        <p:nvSpPr>
          <p:cNvPr id="7" name="Donut 4">
            <a:extLst>
              <a:ext uri="{FF2B5EF4-FFF2-40B4-BE49-F238E27FC236}">
                <a16:creationId xmlns:a16="http://schemas.microsoft.com/office/drawing/2014/main" id="{DFBD2182-4889-4B02-AF52-367EB7627692}"/>
              </a:ext>
            </a:extLst>
          </p:cNvPr>
          <p:cNvSpPr/>
          <p:nvPr/>
        </p:nvSpPr>
        <p:spPr>
          <a:xfrm>
            <a:off x="7766341" y="2258099"/>
            <a:ext cx="3818334" cy="1170901"/>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8" name="Donut 4">
            <a:extLst>
              <a:ext uri="{FF2B5EF4-FFF2-40B4-BE49-F238E27FC236}">
                <a16:creationId xmlns:a16="http://schemas.microsoft.com/office/drawing/2014/main" id="{18FF97B7-3453-4CBD-8AB0-218FBEF524CC}"/>
              </a:ext>
            </a:extLst>
          </p:cNvPr>
          <p:cNvSpPr/>
          <p:nvPr/>
        </p:nvSpPr>
        <p:spPr>
          <a:xfrm>
            <a:off x="368499" y="3225558"/>
            <a:ext cx="3818334" cy="1170901"/>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9" name="Donut 4">
            <a:extLst>
              <a:ext uri="{FF2B5EF4-FFF2-40B4-BE49-F238E27FC236}">
                <a16:creationId xmlns:a16="http://schemas.microsoft.com/office/drawing/2014/main" id="{62A0BDE8-8343-40D0-A7C1-3EA50AD75A50}"/>
              </a:ext>
            </a:extLst>
          </p:cNvPr>
          <p:cNvSpPr/>
          <p:nvPr/>
        </p:nvSpPr>
        <p:spPr>
          <a:xfrm>
            <a:off x="7766341" y="3340529"/>
            <a:ext cx="3818334" cy="1170901"/>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pic>
        <p:nvPicPr>
          <p:cNvPr id="10" name="Picture 9">
            <a:extLst>
              <a:ext uri="{FF2B5EF4-FFF2-40B4-BE49-F238E27FC236}">
                <a16:creationId xmlns:a16="http://schemas.microsoft.com/office/drawing/2014/main" id="{D97D0D5D-CA7C-4108-9A72-04283FDEFECD}"/>
              </a:ext>
            </a:extLst>
          </p:cNvPr>
          <p:cNvPicPr>
            <a:picLocks noChangeAspect="1"/>
          </p:cNvPicPr>
          <p:nvPr/>
        </p:nvPicPr>
        <p:blipFill>
          <a:blip r:embed="rId3"/>
          <a:stretch>
            <a:fillRect/>
          </a:stretch>
        </p:blipFill>
        <p:spPr>
          <a:xfrm>
            <a:off x="685701" y="6065202"/>
            <a:ext cx="604974" cy="592256"/>
          </a:xfrm>
          <a:prstGeom prst="rect">
            <a:avLst/>
          </a:prstGeom>
        </p:spPr>
      </p:pic>
      <p:sp>
        <p:nvSpPr>
          <p:cNvPr id="11" name="TextBox 10">
            <a:extLst>
              <a:ext uri="{FF2B5EF4-FFF2-40B4-BE49-F238E27FC236}">
                <a16:creationId xmlns:a16="http://schemas.microsoft.com/office/drawing/2014/main" id="{5F44015D-A277-4A0F-B64F-170A8F51FCC3}"/>
              </a:ext>
            </a:extLst>
          </p:cNvPr>
          <p:cNvSpPr txBox="1"/>
          <p:nvPr/>
        </p:nvSpPr>
        <p:spPr>
          <a:xfrm>
            <a:off x="1290675"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1121438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8950371-9DBF-4D84-8292-E5DAAAF03258}"/>
              </a:ext>
            </a:extLst>
          </p:cNvPr>
          <p:cNvSpPr txBox="1">
            <a:spLocks/>
          </p:cNvSpPr>
          <p:nvPr/>
        </p:nvSpPr>
        <p:spPr>
          <a:xfrm>
            <a:off x="2460172" y="2022793"/>
            <a:ext cx="8349343" cy="2745149"/>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Be clear about how people should act. </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Pick one place to start. </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For a change effort to work, leaders have to transform aspirations into </a:t>
            </a:r>
            <a:r>
              <a:rPr kumimoji="0" lang="en-US" sz="2520" b="1" i="0" u="none" strike="noStrike" kern="1200" cap="none" spc="0" normalizeH="0" baseline="0" noProof="0" dirty="0">
                <a:ln>
                  <a:noFill/>
                </a:ln>
                <a:solidFill>
                  <a:srgbClr val="000000"/>
                </a:solidFill>
                <a:effectLst/>
                <a:uLnTx/>
                <a:uFillTx/>
                <a:latin typeface="Trebuchet MS"/>
                <a:ea typeface="+mn-ea"/>
                <a:cs typeface="+mn-cs"/>
              </a:rPr>
              <a:t>actions</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 </a:t>
            </a:r>
          </a:p>
        </p:txBody>
      </p:sp>
      <p:sp>
        <p:nvSpPr>
          <p:cNvPr id="7" name="Title 6">
            <a:extLst>
              <a:ext uri="{FF2B5EF4-FFF2-40B4-BE49-F238E27FC236}">
                <a16:creationId xmlns:a16="http://schemas.microsoft.com/office/drawing/2014/main" id="{4846F5C6-75F1-466E-A682-86718A20CBEB}"/>
              </a:ext>
            </a:extLst>
          </p:cNvPr>
          <p:cNvSpPr>
            <a:spLocks noGrp="1"/>
          </p:cNvSpPr>
          <p:nvPr>
            <p:ph type="ctrTitle"/>
          </p:nvPr>
        </p:nvSpPr>
        <p:spPr>
          <a:xfrm>
            <a:off x="2034365" y="724915"/>
            <a:ext cx="8123269" cy="563524"/>
          </a:xfrm>
        </p:spPr>
        <p:txBody>
          <a:bodyPr>
            <a:normAutofit/>
          </a:bodyPr>
          <a:lstStyle/>
          <a:p>
            <a:r>
              <a:rPr lang="en-US" dirty="0"/>
              <a:t>Direct the Rider: Script the Critical Moves</a:t>
            </a:r>
          </a:p>
        </p:txBody>
      </p:sp>
      <p:sp>
        <p:nvSpPr>
          <p:cNvPr id="2" name="Slide Number Placeholder 1">
            <a:extLst>
              <a:ext uri="{FF2B5EF4-FFF2-40B4-BE49-F238E27FC236}">
                <a16:creationId xmlns:a16="http://schemas.microsoft.com/office/drawing/2014/main" id="{7452FC1C-2F1F-4FD5-BD15-58B2E7EE3522}"/>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69</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D35A2364-F022-4083-90A6-A67552C7306B}"/>
              </a:ext>
            </a:extLst>
          </p:cNvPr>
          <p:cNvPicPr>
            <a:picLocks noChangeAspect="1"/>
          </p:cNvPicPr>
          <p:nvPr/>
        </p:nvPicPr>
        <p:blipFill>
          <a:blip r:embed="rId3"/>
          <a:stretch>
            <a:fillRect/>
          </a:stretch>
        </p:blipFill>
        <p:spPr>
          <a:xfrm>
            <a:off x="685701" y="6065202"/>
            <a:ext cx="604974" cy="592256"/>
          </a:xfrm>
          <a:prstGeom prst="rect">
            <a:avLst/>
          </a:prstGeom>
        </p:spPr>
      </p:pic>
      <p:sp>
        <p:nvSpPr>
          <p:cNvPr id="9" name="TextBox 8">
            <a:extLst>
              <a:ext uri="{FF2B5EF4-FFF2-40B4-BE49-F238E27FC236}">
                <a16:creationId xmlns:a16="http://schemas.microsoft.com/office/drawing/2014/main" id="{387E7C5D-5955-41EA-B478-CB79DAAF0B9E}"/>
              </a:ext>
            </a:extLst>
          </p:cNvPr>
          <p:cNvSpPr txBox="1"/>
          <p:nvPr/>
        </p:nvSpPr>
        <p:spPr>
          <a:xfrm>
            <a:off x="1290675"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765552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D9EADB-3BBB-4E5A-9462-D0D081DBDB42}"/>
              </a:ext>
            </a:extLst>
          </p:cNvPr>
          <p:cNvPicPr>
            <a:picLocks noChangeAspect="1"/>
          </p:cNvPicPr>
          <p:nvPr/>
        </p:nvPicPr>
        <p:blipFill>
          <a:blip r:embed="rId3"/>
          <a:stretch>
            <a:fillRect/>
          </a:stretch>
        </p:blipFill>
        <p:spPr>
          <a:xfrm>
            <a:off x="3092853" y="1543196"/>
            <a:ext cx="5864268" cy="4164724"/>
          </a:xfrm>
          <a:prstGeom prst="rect">
            <a:avLst/>
          </a:prstGeom>
          <a:ln w="57150">
            <a:solidFill>
              <a:schemeClr val="tx1"/>
            </a:solidFill>
          </a:ln>
        </p:spPr>
      </p:pic>
      <p:sp>
        <p:nvSpPr>
          <p:cNvPr id="6" name="TextBox 5">
            <a:extLst>
              <a:ext uri="{FF2B5EF4-FFF2-40B4-BE49-F238E27FC236}">
                <a16:creationId xmlns:a16="http://schemas.microsoft.com/office/drawing/2014/main" id="{65111FAD-4B5E-4081-AF2D-962897B21148}"/>
              </a:ext>
            </a:extLst>
          </p:cNvPr>
          <p:cNvSpPr txBox="1"/>
          <p:nvPr/>
        </p:nvSpPr>
        <p:spPr>
          <a:xfrm>
            <a:off x="9239720" y="5342795"/>
            <a:ext cx="19832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296"/>
                </a:solidFill>
                <a:effectLst/>
                <a:uLnTx/>
                <a:uFillTx/>
                <a:latin typeface="Trebuchet MS"/>
                <a:ea typeface="+mn-ea"/>
                <a:cs typeface="+mn-cs"/>
                <a:hlinkClick r:id="rId4">
                  <a:extLst>
                    <a:ext uri="{A12FA001-AC4F-418D-AE19-62706E023703}">
                      <ahyp:hlinkClr xmlns:ahyp="http://schemas.microsoft.com/office/drawing/2018/hyperlinkcolor" val="tx"/>
                    </a:ext>
                  </a:extLst>
                </a:hlinkClick>
              </a:rPr>
              <a:t>Qual Saf Health Care</a:t>
            </a:r>
            <a:r>
              <a:rPr kumimoji="0" lang="en-US" sz="1400" b="0" i="0" u="none" strike="noStrike" kern="1200" cap="none" spc="0" normalizeH="0" baseline="0" noProof="0" dirty="0">
                <a:ln>
                  <a:noFill/>
                </a:ln>
                <a:solidFill>
                  <a:srgbClr val="003296"/>
                </a:solidFill>
                <a:effectLst/>
                <a:uLnTx/>
                <a:uFillTx/>
                <a:latin typeface="Trebuchet M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rebuchet MS"/>
                <a:ea typeface="+mn-ea"/>
                <a:cs typeface="+mn-cs"/>
              </a:rPr>
              <a:t>2007 Feb; 16(1): 2–3.</a:t>
            </a:r>
          </a:p>
        </p:txBody>
      </p:sp>
      <p:sp>
        <p:nvSpPr>
          <p:cNvPr id="7" name="Title 6">
            <a:extLst>
              <a:ext uri="{FF2B5EF4-FFF2-40B4-BE49-F238E27FC236}">
                <a16:creationId xmlns:a16="http://schemas.microsoft.com/office/drawing/2014/main" id="{4D883066-7F14-4415-B451-40AA50EB6E82}"/>
              </a:ext>
            </a:extLst>
          </p:cNvPr>
          <p:cNvSpPr>
            <a:spLocks noGrp="1"/>
          </p:cNvSpPr>
          <p:nvPr>
            <p:ph type="ctrTitle"/>
          </p:nvPr>
        </p:nvSpPr>
        <p:spPr>
          <a:xfrm>
            <a:off x="500743" y="781289"/>
            <a:ext cx="11416857" cy="563524"/>
          </a:xfrm>
        </p:spPr>
        <p:txBody>
          <a:bodyPr>
            <a:normAutofit fontScale="90000"/>
          </a:bodyPr>
          <a:lstStyle/>
          <a:p>
            <a:r>
              <a:rPr lang="en-US" sz="3600" dirty="0"/>
              <a:t>What is “quality improvement” and how can it transform healthcare?</a:t>
            </a:r>
            <a:br>
              <a:rPr lang="en-US" dirty="0"/>
            </a:br>
            <a:br>
              <a:rPr lang="en-US" dirty="0"/>
            </a:br>
            <a:endParaRPr lang="en-US" dirty="0"/>
          </a:p>
        </p:txBody>
      </p:sp>
      <p:sp>
        <p:nvSpPr>
          <p:cNvPr id="2" name="Slide Number Placeholder 1">
            <a:extLst>
              <a:ext uri="{FF2B5EF4-FFF2-40B4-BE49-F238E27FC236}">
                <a16:creationId xmlns:a16="http://schemas.microsoft.com/office/drawing/2014/main" id="{1B82D9CE-ACD2-4D4B-A910-008E90F0418C}"/>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BF145C15-2E93-47ED-9CE5-D9E430139709}"/>
              </a:ext>
            </a:extLst>
          </p:cNvPr>
          <p:cNvPicPr>
            <a:picLocks noChangeAspect="1"/>
          </p:cNvPicPr>
          <p:nvPr/>
        </p:nvPicPr>
        <p:blipFill>
          <a:blip r:embed="rId5"/>
          <a:stretch>
            <a:fillRect/>
          </a:stretch>
        </p:blipFill>
        <p:spPr>
          <a:xfrm>
            <a:off x="751015" y="6021139"/>
            <a:ext cx="604974" cy="592256"/>
          </a:xfrm>
          <a:prstGeom prst="rect">
            <a:avLst/>
          </a:prstGeom>
        </p:spPr>
      </p:pic>
      <p:sp>
        <p:nvSpPr>
          <p:cNvPr id="9" name="TextBox 8">
            <a:extLst>
              <a:ext uri="{FF2B5EF4-FFF2-40B4-BE49-F238E27FC236}">
                <a16:creationId xmlns:a16="http://schemas.microsoft.com/office/drawing/2014/main" id="{B09F52AD-A743-46EA-82B8-5C2A75D006CE}"/>
              </a:ext>
            </a:extLst>
          </p:cNvPr>
          <p:cNvSpPr txBox="1"/>
          <p:nvPr/>
        </p:nvSpPr>
        <p:spPr>
          <a:xfrm>
            <a:off x="1355989" y="6361330"/>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6395569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BB0E27-8999-4435-89A6-C87D16C28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140" y="2146851"/>
            <a:ext cx="5128594" cy="2564297"/>
          </a:xfrm>
          <a:prstGeom prst="rect">
            <a:avLst/>
          </a:prstGeom>
        </p:spPr>
      </p:pic>
      <p:grpSp>
        <p:nvGrpSpPr>
          <p:cNvPr id="3" name="Group 2">
            <a:extLst>
              <a:ext uri="{FF2B5EF4-FFF2-40B4-BE49-F238E27FC236}">
                <a16:creationId xmlns:a16="http://schemas.microsoft.com/office/drawing/2014/main" id="{B98D9B16-9669-413C-AB94-1313F474F147}"/>
              </a:ext>
            </a:extLst>
          </p:cNvPr>
          <p:cNvGrpSpPr/>
          <p:nvPr/>
        </p:nvGrpSpPr>
        <p:grpSpPr>
          <a:xfrm>
            <a:off x="6339733" y="2712150"/>
            <a:ext cx="3541099" cy="1433697"/>
            <a:chOff x="7000026" y="2702247"/>
            <a:chExt cx="3541099" cy="1433697"/>
          </a:xfrm>
        </p:grpSpPr>
        <p:pic>
          <p:nvPicPr>
            <p:cNvPr id="5" name="Content Placeholder 3">
              <a:extLst>
                <a:ext uri="{FF2B5EF4-FFF2-40B4-BE49-F238E27FC236}">
                  <a16:creationId xmlns:a16="http://schemas.microsoft.com/office/drawing/2014/main" id="{32161F3C-6084-499B-BA64-60709D07575D}"/>
                </a:ext>
              </a:extLst>
            </p:cNvPr>
            <p:cNvPicPr>
              <a:picLocks noChangeAspect="1"/>
            </p:cNvPicPr>
            <p:nvPr/>
          </p:nvPicPr>
          <p:blipFill>
            <a:blip r:embed="rId4"/>
            <a:stretch>
              <a:fillRect/>
            </a:stretch>
          </p:blipFill>
          <p:spPr>
            <a:xfrm>
              <a:off x="7000026" y="3520753"/>
              <a:ext cx="3541099" cy="615191"/>
            </a:xfrm>
            <a:prstGeom prst="rect">
              <a:avLst/>
            </a:prstGeom>
          </p:spPr>
        </p:pic>
        <p:pic>
          <p:nvPicPr>
            <p:cNvPr id="7" name="Picture 6">
              <a:extLst>
                <a:ext uri="{FF2B5EF4-FFF2-40B4-BE49-F238E27FC236}">
                  <a16:creationId xmlns:a16="http://schemas.microsoft.com/office/drawing/2014/main" id="{506C2F53-1380-4FC4-AA7C-80EF7E1DAF2F}"/>
                </a:ext>
              </a:extLst>
            </p:cNvPr>
            <p:cNvPicPr>
              <a:picLocks noChangeAspect="1"/>
            </p:cNvPicPr>
            <p:nvPr/>
          </p:nvPicPr>
          <p:blipFill>
            <a:blip r:embed="rId5"/>
            <a:stretch>
              <a:fillRect/>
            </a:stretch>
          </p:blipFill>
          <p:spPr>
            <a:xfrm>
              <a:off x="7887925" y="2702247"/>
              <a:ext cx="1765300" cy="635000"/>
            </a:xfrm>
            <a:prstGeom prst="rect">
              <a:avLst/>
            </a:prstGeom>
          </p:spPr>
        </p:pic>
      </p:grpSp>
      <p:sp>
        <p:nvSpPr>
          <p:cNvPr id="8" name="Title 7">
            <a:extLst>
              <a:ext uri="{FF2B5EF4-FFF2-40B4-BE49-F238E27FC236}">
                <a16:creationId xmlns:a16="http://schemas.microsoft.com/office/drawing/2014/main" id="{237AEA02-62B5-45B3-9F70-0990AE5E3F5D}"/>
              </a:ext>
            </a:extLst>
          </p:cNvPr>
          <p:cNvSpPr>
            <a:spLocks noGrp="1"/>
          </p:cNvSpPr>
          <p:nvPr>
            <p:ph type="ctrTitle"/>
          </p:nvPr>
        </p:nvSpPr>
        <p:spPr>
          <a:xfrm>
            <a:off x="2426321" y="792796"/>
            <a:ext cx="7826825" cy="563524"/>
          </a:xfrm>
        </p:spPr>
        <p:txBody>
          <a:bodyPr>
            <a:normAutofit/>
          </a:bodyPr>
          <a:lstStyle/>
          <a:p>
            <a:r>
              <a:rPr lang="en-US" dirty="0"/>
              <a:t>Shape the Path: Tweak the Environment</a:t>
            </a:r>
          </a:p>
        </p:txBody>
      </p:sp>
      <p:sp>
        <p:nvSpPr>
          <p:cNvPr id="2" name="Slide Number Placeholder 1">
            <a:extLst>
              <a:ext uri="{FF2B5EF4-FFF2-40B4-BE49-F238E27FC236}">
                <a16:creationId xmlns:a16="http://schemas.microsoft.com/office/drawing/2014/main" id="{2E496A7A-48F6-4224-AD12-3C960C3E0483}"/>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70</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9" name="Picture 8">
            <a:extLst>
              <a:ext uri="{FF2B5EF4-FFF2-40B4-BE49-F238E27FC236}">
                <a16:creationId xmlns:a16="http://schemas.microsoft.com/office/drawing/2014/main" id="{DC372E79-B3EB-4436-9989-17C021D575DF}"/>
              </a:ext>
            </a:extLst>
          </p:cNvPr>
          <p:cNvPicPr>
            <a:picLocks noChangeAspect="1"/>
          </p:cNvPicPr>
          <p:nvPr/>
        </p:nvPicPr>
        <p:blipFill>
          <a:blip r:embed="rId6"/>
          <a:stretch>
            <a:fillRect/>
          </a:stretch>
        </p:blipFill>
        <p:spPr>
          <a:xfrm>
            <a:off x="729243" y="6021139"/>
            <a:ext cx="604974" cy="592256"/>
          </a:xfrm>
          <a:prstGeom prst="rect">
            <a:avLst/>
          </a:prstGeom>
        </p:spPr>
      </p:pic>
      <p:sp>
        <p:nvSpPr>
          <p:cNvPr id="10" name="TextBox 9">
            <a:extLst>
              <a:ext uri="{FF2B5EF4-FFF2-40B4-BE49-F238E27FC236}">
                <a16:creationId xmlns:a16="http://schemas.microsoft.com/office/drawing/2014/main" id="{36BD3929-F1AA-4CDD-812E-EE5A4980B24A}"/>
              </a:ext>
            </a:extLst>
          </p:cNvPr>
          <p:cNvSpPr txBox="1"/>
          <p:nvPr/>
        </p:nvSpPr>
        <p:spPr>
          <a:xfrm>
            <a:off x="1334217" y="6361330"/>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8411546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57125330-1CEA-4E7C-A9C0-D46187F56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273" y="3015919"/>
            <a:ext cx="5181600" cy="2590800"/>
          </a:xfrm>
          <a:prstGeom prst="rect">
            <a:avLst/>
          </a:prstGeom>
        </p:spPr>
      </p:pic>
      <p:sp>
        <p:nvSpPr>
          <p:cNvPr id="5" name="Content Placeholder 2">
            <a:extLst>
              <a:ext uri="{FF2B5EF4-FFF2-40B4-BE49-F238E27FC236}">
                <a16:creationId xmlns:a16="http://schemas.microsoft.com/office/drawing/2014/main" id="{196D3F37-11D9-4AE7-8004-CE81702938AC}"/>
              </a:ext>
            </a:extLst>
          </p:cNvPr>
          <p:cNvSpPr txBox="1">
            <a:spLocks/>
          </p:cNvSpPr>
          <p:nvPr/>
        </p:nvSpPr>
        <p:spPr>
          <a:xfrm>
            <a:off x="857499" y="1923170"/>
            <a:ext cx="6257675" cy="2324991"/>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Do a “motion study”.</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Emphasize “tweak.”</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Do a 5-min rescue on your environment. </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Can you 1-Click your process?  </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1F652DFA-BDBB-4B21-B2C7-A107504BCE5C}"/>
              </a:ext>
            </a:extLst>
          </p:cNvPr>
          <p:cNvPicPr>
            <a:picLocks noChangeAspect="1"/>
          </p:cNvPicPr>
          <p:nvPr/>
        </p:nvPicPr>
        <p:blipFill>
          <a:blip r:embed="rId4"/>
          <a:stretch>
            <a:fillRect/>
          </a:stretch>
        </p:blipFill>
        <p:spPr>
          <a:xfrm>
            <a:off x="8386714" y="1600362"/>
            <a:ext cx="1765300" cy="635000"/>
          </a:xfrm>
          <a:prstGeom prst="rect">
            <a:avLst/>
          </a:prstGeom>
        </p:spPr>
      </p:pic>
      <p:pic>
        <p:nvPicPr>
          <p:cNvPr id="8" name="Content Placeholder 3">
            <a:extLst>
              <a:ext uri="{FF2B5EF4-FFF2-40B4-BE49-F238E27FC236}">
                <a16:creationId xmlns:a16="http://schemas.microsoft.com/office/drawing/2014/main" id="{1B210F82-87C6-4B5A-B1C3-4372BF42484F}"/>
              </a:ext>
            </a:extLst>
          </p:cNvPr>
          <p:cNvPicPr>
            <a:picLocks noChangeAspect="1"/>
          </p:cNvPicPr>
          <p:nvPr/>
        </p:nvPicPr>
        <p:blipFill>
          <a:blip r:embed="rId5"/>
          <a:stretch>
            <a:fillRect/>
          </a:stretch>
        </p:blipFill>
        <p:spPr>
          <a:xfrm>
            <a:off x="7761357" y="2235424"/>
            <a:ext cx="2997200" cy="520700"/>
          </a:xfrm>
          <a:prstGeom prst="rect">
            <a:avLst/>
          </a:prstGeom>
        </p:spPr>
      </p:pic>
      <p:sp>
        <p:nvSpPr>
          <p:cNvPr id="9" name="TextBox 8">
            <a:extLst>
              <a:ext uri="{FF2B5EF4-FFF2-40B4-BE49-F238E27FC236}">
                <a16:creationId xmlns:a16="http://schemas.microsoft.com/office/drawing/2014/main" id="{DD15A6BD-FC4E-4F40-8AA2-C89B790B327B}"/>
              </a:ext>
            </a:extLst>
          </p:cNvPr>
          <p:cNvSpPr txBox="1"/>
          <p:nvPr/>
        </p:nvSpPr>
        <p:spPr>
          <a:xfrm rot="19601638">
            <a:off x="3847616" y="4211021"/>
            <a:ext cx="38499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8025"/>
                </a:solidFill>
                <a:effectLst/>
                <a:uLnTx/>
                <a:uFillTx/>
                <a:latin typeface="Trebuchet MS"/>
                <a:ea typeface="+mn-ea"/>
                <a:cs typeface="+mn-cs"/>
              </a:rPr>
              <a:t>Coming Attractions</a:t>
            </a:r>
          </a:p>
        </p:txBody>
      </p:sp>
      <p:sp>
        <p:nvSpPr>
          <p:cNvPr id="10" name="Title 9">
            <a:extLst>
              <a:ext uri="{FF2B5EF4-FFF2-40B4-BE49-F238E27FC236}">
                <a16:creationId xmlns:a16="http://schemas.microsoft.com/office/drawing/2014/main" id="{9317F1DE-BCF1-4BAD-B4BB-0D7BD9C96A80}"/>
              </a:ext>
            </a:extLst>
          </p:cNvPr>
          <p:cNvSpPr>
            <a:spLocks noGrp="1"/>
          </p:cNvSpPr>
          <p:nvPr>
            <p:ph type="ctrTitle"/>
          </p:nvPr>
        </p:nvSpPr>
        <p:spPr>
          <a:xfrm>
            <a:off x="2664089" y="755045"/>
            <a:ext cx="7870367" cy="563524"/>
          </a:xfrm>
        </p:spPr>
        <p:txBody>
          <a:bodyPr/>
          <a:lstStyle/>
          <a:p>
            <a:r>
              <a:rPr lang="en-US" dirty="0"/>
              <a:t>Shape the Path: Tweak the Environment</a:t>
            </a:r>
          </a:p>
        </p:txBody>
      </p:sp>
      <p:sp>
        <p:nvSpPr>
          <p:cNvPr id="2" name="Slide Number Placeholder 1">
            <a:extLst>
              <a:ext uri="{FF2B5EF4-FFF2-40B4-BE49-F238E27FC236}">
                <a16:creationId xmlns:a16="http://schemas.microsoft.com/office/drawing/2014/main" id="{0C268EDE-1D1E-43E1-B842-7AA53384FCD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71</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11" name="Picture 10">
            <a:extLst>
              <a:ext uri="{FF2B5EF4-FFF2-40B4-BE49-F238E27FC236}">
                <a16:creationId xmlns:a16="http://schemas.microsoft.com/office/drawing/2014/main" id="{F6AF2FFB-2D17-4EB1-9739-16CFC1697184}"/>
              </a:ext>
            </a:extLst>
          </p:cNvPr>
          <p:cNvPicPr>
            <a:picLocks noChangeAspect="1"/>
          </p:cNvPicPr>
          <p:nvPr/>
        </p:nvPicPr>
        <p:blipFill>
          <a:blip r:embed="rId6"/>
          <a:stretch>
            <a:fillRect/>
          </a:stretch>
        </p:blipFill>
        <p:spPr>
          <a:xfrm>
            <a:off x="674815" y="6065202"/>
            <a:ext cx="604974" cy="592256"/>
          </a:xfrm>
          <a:prstGeom prst="rect">
            <a:avLst/>
          </a:prstGeom>
        </p:spPr>
      </p:pic>
      <p:sp>
        <p:nvSpPr>
          <p:cNvPr id="12" name="TextBox 11">
            <a:extLst>
              <a:ext uri="{FF2B5EF4-FFF2-40B4-BE49-F238E27FC236}">
                <a16:creationId xmlns:a16="http://schemas.microsoft.com/office/drawing/2014/main" id="{2C87065B-65FC-4BCE-AF7E-A51965BA56CA}"/>
              </a:ext>
            </a:extLst>
          </p:cNvPr>
          <p:cNvSpPr txBox="1"/>
          <p:nvPr/>
        </p:nvSpPr>
        <p:spPr>
          <a:xfrm>
            <a:off x="1279789"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336378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769FAFA-2FA6-42EC-B4D5-19ED5852D013}"/>
              </a:ext>
            </a:extLst>
          </p:cNvPr>
          <p:cNvSpPr txBox="1">
            <a:spLocks/>
          </p:cNvSpPr>
          <p:nvPr/>
        </p:nvSpPr>
        <p:spPr>
          <a:xfrm>
            <a:off x="1205094" y="1834181"/>
            <a:ext cx="4632745" cy="3189637"/>
          </a:xfrm>
          <a:prstGeom prst="rect">
            <a:avLst/>
          </a:prstGeom>
        </p:spPr>
        <p:txBody>
          <a:bodyPr>
            <a:normAutofit lnSpcReduction="10000"/>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DIRECT the </a:t>
            </a:r>
            <a:r>
              <a:rPr kumimoji="0" lang="en-US" sz="3600" b="1" i="0" u="none" strike="noStrike" kern="1200" cap="none" spc="0" normalizeH="0" baseline="0" noProof="0" dirty="0">
                <a:ln>
                  <a:noFill/>
                </a:ln>
                <a:solidFill>
                  <a:srgbClr val="000000"/>
                </a:solidFill>
                <a:effectLst/>
                <a:uLnTx/>
                <a:uFillTx/>
                <a:latin typeface="Trebuchet MS"/>
                <a:ea typeface="+mn-ea"/>
                <a:cs typeface="+mn-cs"/>
              </a:rPr>
              <a:t>Rider</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MOTIVATE the </a:t>
            </a:r>
            <a:r>
              <a:rPr kumimoji="0" lang="en-US" sz="3600" b="1" i="0" u="none" strike="noStrike" kern="1200" cap="none" spc="0" normalizeH="0" baseline="0" noProof="0" dirty="0">
                <a:ln>
                  <a:noFill/>
                </a:ln>
                <a:solidFill>
                  <a:srgbClr val="000000"/>
                </a:solidFill>
                <a:effectLst/>
                <a:uLnTx/>
                <a:uFillTx/>
                <a:latin typeface="Trebuchet MS"/>
                <a:ea typeface="+mn-ea"/>
                <a:cs typeface="+mn-cs"/>
              </a:rPr>
              <a:t>Elephant</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SHAPE the </a:t>
            </a:r>
            <a:r>
              <a:rPr kumimoji="0" lang="en-US" sz="3600" b="1" i="0" u="none" strike="noStrike" kern="1200" cap="none" spc="0" normalizeH="0" baseline="0" noProof="0" dirty="0">
                <a:ln>
                  <a:noFill/>
                </a:ln>
                <a:solidFill>
                  <a:srgbClr val="000000"/>
                </a:solidFill>
                <a:effectLst/>
                <a:uLnTx/>
                <a:uFillTx/>
                <a:latin typeface="Trebuchet MS"/>
                <a:ea typeface="+mn-ea"/>
                <a:cs typeface="+mn-cs"/>
              </a:rPr>
              <a:t>Path</a:t>
            </a:r>
          </a:p>
        </p:txBody>
      </p:sp>
      <p:pic>
        <p:nvPicPr>
          <p:cNvPr id="6" name="Content Placeholder 4">
            <a:extLst>
              <a:ext uri="{FF2B5EF4-FFF2-40B4-BE49-F238E27FC236}">
                <a16:creationId xmlns:a16="http://schemas.microsoft.com/office/drawing/2014/main" id="{D50314DE-1B8F-4FCF-8FB7-56735E04F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090" y="1504598"/>
            <a:ext cx="5125558" cy="4095482"/>
          </a:xfrm>
          <a:prstGeom prst="rect">
            <a:avLst/>
          </a:prstGeom>
          <a:ln>
            <a:solidFill>
              <a:srgbClr val="003296"/>
            </a:solidFill>
          </a:ln>
        </p:spPr>
      </p:pic>
      <p:sp>
        <p:nvSpPr>
          <p:cNvPr id="2" name="Slide Number Placeholder 1">
            <a:extLst>
              <a:ext uri="{FF2B5EF4-FFF2-40B4-BE49-F238E27FC236}">
                <a16:creationId xmlns:a16="http://schemas.microsoft.com/office/drawing/2014/main" id="{B6B68F8D-E03D-475D-A73E-DC3022B3C99E}"/>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72</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
        <p:nvSpPr>
          <p:cNvPr id="9" name="Title 6">
            <a:extLst>
              <a:ext uri="{FF2B5EF4-FFF2-40B4-BE49-F238E27FC236}">
                <a16:creationId xmlns:a16="http://schemas.microsoft.com/office/drawing/2014/main" id="{F936F9F1-9FCF-41DB-B647-02CB58DF9359}"/>
              </a:ext>
            </a:extLst>
          </p:cNvPr>
          <p:cNvSpPr>
            <a:spLocks noGrp="1"/>
          </p:cNvSpPr>
          <p:nvPr>
            <p:ph type="ctrTitle"/>
          </p:nvPr>
        </p:nvSpPr>
        <p:spPr>
          <a:xfrm>
            <a:off x="5361214" y="792796"/>
            <a:ext cx="1469572" cy="563524"/>
          </a:xfrm>
        </p:spPr>
        <p:txBody>
          <a:bodyPr/>
          <a:lstStyle/>
          <a:p>
            <a:r>
              <a:rPr lang="en-US" dirty="0"/>
              <a:t>Switch</a:t>
            </a:r>
          </a:p>
        </p:txBody>
      </p:sp>
      <p:pic>
        <p:nvPicPr>
          <p:cNvPr id="7" name="Picture 6">
            <a:extLst>
              <a:ext uri="{FF2B5EF4-FFF2-40B4-BE49-F238E27FC236}">
                <a16:creationId xmlns:a16="http://schemas.microsoft.com/office/drawing/2014/main" id="{6905AB48-40A9-4CEE-8C37-A65F876BCE7A}"/>
              </a:ext>
            </a:extLst>
          </p:cNvPr>
          <p:cNvPicPr>
            <a:picLocks noChangeAspect="1"/>
          </p:cNvPicPr>
          <p:nvPr/>
        </p:nvPicPr>
        <p:blipFill>
          <a:blip r:embed="rId4"/>
          <a:stretch>
            <a:fillRect/>
          </a:stretch>
        </p:blipFill>
        <p:spPr>
          <a:xfrm>
            <a:off x="740129" y="6065202"/>
            <a:ext cx="604974" cy="592256"/>
          </a:xfrm>
          <a:prstGeom prst="rect">
            <a:avLst/>
          </a:prstGeom>
        </p:spPr>
      </p:pic>
      <p:sp>
        <p:nvSpPr>
          <p:cNvPr id="8" name="TextBox 7">
            <a:extLst>
              <a:ext uri="{FF2B5EF4-FFF2-40B4-BE49-F238E27FC236}">
                <a16:creationId xmlns:a16="http://schemas.microsoft.com/office/drawing/2014/main" id="{724B3BAB-E951-410D-AA9D-FF9C3306C922}"/>
              </a:ext>
            </a:extLst>
          </p:cNvPr>
          <p:cNvSpPr txBox="1"/>
          <p:nvPr/>
        </p:nvSpPr>
        <p:spPr>
          <a:xfrm>
            <a:off x="1345103" y="6405393"/>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6031210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DB9F5D4-0ABE-42EE-A3D5-6040163AF87F}"/>
              </a:ext>
            </a:extLst>
          </p:cNvPr>
          <p:cNvSpPr txBox="1">
            <a:spLocks/>
          </p:cNvSpPr>
          <p:nvPr/>
        </p:nvSpPr>
        <p:spPr>
          <a:xfrm>
            <a:off x="3481798" y="2186907"/>
            <a:ext cx="5228403" cy="1688407"/>
          </a:xfrm>
          <a:prstGeom prst="rect">
            <a:avLst/>
          </a:prstGeom>
        </p:spPr>
        <p:txBody>
          <a:bodyPr>
            <a:noAutofit/>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Change Management Plan</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Related Tools:</a:t>
            </a:r>
            <a:endParaRPr kumimoji="0" lang="en-US" sz="3200" b="0" i="0" u="none" strike="noStrike" kern="1200" cap="none" spc="0" normalizeH="0" baseline="0" noProof="0" dirty="0">
              <a:ln>
                <a:noFill/>
              </a:ln>
              <a:solidFill>
                <a:srgbClr val="FF0000"/>
              </a:solidFill>
              <a:effectLst/>
              <a:uLnTx/>
              <a:uFillTx/>
              <a:latin typeface="Trebuchet MS"/>
              <a:ea typeface="+mn-ea"/>
              <a:cs typeface="+mn-cs"/>
            </a:endParaRP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Communication Plan</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86A7867F-3B67-4288-8055-279155B996DF}"/>
              </a:ext>
            </a:extLst>
          </p:cNvPr>
          <p:cNvSpPr txBox="1"/>
          <p:nvPr/>
        </p:nvSpPr>
        <p:spPr>
          <a:xfrm>
            <a:off x="4679067" y="5315416"/>
            <a:ext cx="2833864"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27-29</a:t>
            </a:r>
          </a:p>
        </p:txBody>
      </p:sp>
      <p:sp>
        <p:nvSpPr>
          <p:cNvPr id="7" name="Title 6">
            <a:extLst>
              <a:ext uri="{FF2B5EF4-FFF2-40B4-BE49-F238E27FC236}">
                <a16:creationId xmlns:a16="http://schemas.microsoft.com/office/drawing/2014/main" id="{698BC38C-15EF-4E71-B513-6F09E04AC8A2}"/>
              </a:ext>
            </a:extLst>
          </p:cNvPr>
          <p:cNvSpPr>
            <a:spLocks noGrp="1"/>
          </p:cNvSpPr>
          <p:nvPr>
            <p:ph type="ctrTitle"/>
          </p:nvPr>
        </p:nvSpPr>
        <p:spPr>
          <a:xfrm>
            <a:off x="4874455" y="805549"/>
            <a:ext cx="2514596" cy="563524"/>
          </a:xfrm>
        </p:spPr>
        <p:txBody>
          <a:bodyPr/>
          <a:lstStyle/>
          <a:p>
            <a:r>
              <a:rPr lang="en-US" dirty="0"/>
              <a:t>Deliverables</a:t>
            </a:r>
          </a:p>
        </p:txBody>
      </p:sp>
      <p:sp>
        <p:nvSpPr>
          <p:cNvPr id="2" name="Slide Number Placeholder 1">
            <a:extLst>
              <a:ext uri="{FF2B5EF4-FFF2-40B4-BE49-F238E27FC236}">
                <a16:creationId xmlns:a16="http://schemas.microsoft.com/office/drawing/2014/main" id="{97145CFA-868E-4766-A238-944533539285}"/>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73</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11" name="Picture 10">
            <a:extLst>
              <a:ext uri="{FF2B5EF4-FFF2-40B4-BE49-F238E27FC236}">
                <a16:creationId xmlns:a16="http://schemas.microsoft.com/office/drawing/2014/main" id="{9A30ABC2-E08E-4C63-B8C3-B8C7D5DE796C}"/>
              </a:ext>
            </a:extLst>
          </p:cNvPr>
          <p:cNvPicPr>
            <a:picLocks noChangeAspect="1"/>
          </p:cNvPicPr>
          <p:nvPr/>
        </p:nvPicPr>
        <p:blipFill>
          <a:blip r:embed="rId2"/>
          <a:stretch>
            <a:fillRect/>
          </a:stretch>
        </p:blipFill>
        <p:spPr>
          <a:xfrm>
            <a:off x="707472" y="6021139"/>
            <a:ext cx="604974" cy="592256"/>
          </a:xfrm>
          <a:prstGeom prst="rect">
            <a:avLst/>
          </a:prstGeom>
        </p:spPr>
      </p:pic>
      <p:sp>
        <p:nvSpPr>
          <p:cNvPr id="12" name="TextBox 11">
            <a:extLst>
              <a:ext uri="{FF2B5EF4-FFF2-40B4-BE49-F238E27FC236}">
                <a16:creationId xmlns:a16="http://schemas.microsoft.com/office/drawing/2014/main" id="{DF7AA1BA-A702-496F-9580-EFFAA85F1D8F}"/>
              </a:ext>
            </a:extLst>
          </p:cNvPr>
          <p:cNvSpPr txBox="1"/>
          <p:nvPr/>
        </p:nvSpPr>
        <p:spPr>
          <a:xfrm>
            <a:off x="1312446" y="6361330"/>
            <a:ext cx="1261850" cy="276999"/>
          </a:xfrm>
          <a:prstGeom prst="rect">
            <a:avLst/>
          </a:prstGeom>
          <a:noFill/>
        </p:spPr>
        <p:txBody>
          <a:bodyPr wrap="square" rtlCol="0">
            <a:spAutoFit/>
          </a:bodyPr>
          <a:lstStyle/>
          <a:p>
            <a:r>
              <a:rPr lang="en-US" sz="1200" dirty="0"/>
              <a:t>LARC Workbook</a:t>
            </a:r>
          </a:p>
        </p:txBody>
      </p:sp>
      <p:sp>
        <p:nvSpPr>
          <p:cNvPr id="8" name="TextBox 7">
            <a:extLst>
              <a:ext uri="{FF2B5EF4-FFF2-40B4-BE49-F238E27FC236}">
                <a16:creationId xmlns:a16="http://schemas.microsoft.com/office/drawing/2014/main" id="{BEF8C5EA-E7EA-449A-99EA-DD6D38269D6C}"/>
              </a:ext>
            </a:extLst>
          </p:cNvPr>
          <p:cNvSpPr txBox="1"/>
          <p:nvPr/>
        </p:nvSpPr>
        <p:spPr>
          <a:xfrm>
            <a:off x="3481798" y="5701655"/>
            <a:ext cx="5124450" cy="276999"/>
          </a:xfrm>
          <a:prstGeom prst="rect">
            <a:avLst/>
          </a:prstGeom>
          <a:noFill/>
        </p:spPr>
        <p:txBody>
          <a:bodyPr wrap="square">
            <a:spAutoFit/>
          </a:bodyPr>
          <a:lstStyle/>
          <a:p>
            <a:r>
              <a:rPr lang="en-US" sz="1200" dirty="0">
                <a:solidFill>
                  <a:srgbClr val="00B0F0"/>
                </a:solidFill>
                <a:hlinkClick r:id="rId3">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B0F0"/>
              </a:solidFill>
            </a:endParaRPr>
          </a:p>
        </p:txBody>
      </p:sp>
    </p:spTree>
    <p:extLst>
      <p:ext uri="{BB962C8B-B14F-4D97-AF65-F5344CB8AC3E}">
        <p14:creationId xmlns:p14="http://schemas.microsoft.com/office/powerpoint/2010/main" val="473985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51B2A8-98FF-4DCC-9353-0B6C1F2ECC88}"/>
              </a:ext>
            </a:extLst>
          </p:cNvPr>
          <p:cNvPicPr>
            <a:picLocks noChangeAspect="1"/>
          </p:cNvPicPr>
          <p:nvPr/>
        </p:nvPicPr>
        <p:blipFill>
          <a:blip r:embed="rId2"/>
          <a:stretch>
            <a:fillRect/>
          </a:stretch>
        </p:blipFill>
        <p:spPr>
          <a:xfrm>
            <a:off x="5539017" y="1269144"/>
            <a:ext cx="5435600" cy="2743200"/>
          </a:xfrm>
          <a:prstGeom prst="rect">
            <a:avLst/>
          </a:prstGeom>
          <a:ln>
            <a:solidFill>
              <a:srgbClr val="003296"/>
            </a:solidFill>
          </a:ln>
        </p:spPr>
      </p:pic>
      <p:sp>
        <p:nvSpPr>
          <p:cNvPr id="7" name="TextBox 6">
            <a:extLst>
              <a:ext uri="{FF2B5EF4-FFF2-40B4-BE49-F238E27FC236}">
                <a16:creationId xmlns:a16="http://schemas.microsoft.com/office/drawing/2014/main" id="{C221414A-CAE2-496F-8FA5-76651650F6F0}"/>
              </a:ext>
            </a:extLst>
          </p:cNvPr>
          <p:cNvSpPr txBox="1"/>
          <p:nvPr/>
        </p:nvSpPr>
        <p:spPr>
          <a:xfrm>
            <a:off x="6648906" y="5219524"/>
            <a:ext cx="2889250"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30-32</a:t>
            </a:r>
          </a:p>
        </p:txBody>
      </p:sp>
      <p:pic>
        <p:nvPicPr>
          <p:cNvPr id="2" name="Picture 1">
            <a:extLst>
              <a:ext uri="{FF2B5EF4-FFF2-40B4-BE49-F238E27FC236}">
                <a16:creationId xmlns:a16="http://schemas.microsoft.com/office/drawing/2014/main" id="{7025F845-E21F-4B21-9C0B-5327963584F5}"/>
              </a:ext>
            </a:extLst>
          </p:cNvPr>
          <p:cNvPicPr>
            <a:picLocks noChangeAspect="1"/>
          </p:cNvPicPr>
          <p:nvPr/>
        </p:nvPicPr>
        <p:blipFill>
          <a:blip r:embed="rId3"/>
          <a:stretch>
            <a:fillRect/>
          </a:stretch>
        </p:blipFill>
        <p:spPr>
          <a:xfrm>
            <a:off x="979615" y="914406"/>
            <a:ext cx="4006467" cy="4919230"/>
          </a:xfrm>
          <a:prstGeom prst="rect">
            <a:avLst/>
          </a:prstGeom>
          <a:ln>
            <a:solidFill>
              <a:srgbClr val="003296"/>
            </a:solidFill>
          </a:ln>
        </p:spPr>
      </p:pic>
      <p:sp>
        <p:nvSpPr>
          <p:cNvPr id="8" name="Title 7">
            <a:extLst>
              <a:ext uri="{FF2B5EF4-FFF2-40B4-BE49-F238E27FC236}">
                <a16:creationId xmlns:a16="http://schemas.microsoft.com/office/drawing/2014/main" id="{BB07DA46-243B-4395-A9AF-95D22463DEE6}"/>
              </a:ext>
            </a:extLst>
          </p:cNvPr>
          <p:cNvSpPr>
            <a:spLocks noGrp="1"/>
          </p:cNvSpPr>
          <p:nvPr>
            <p:ph type="ctrTitle"/>
          </p:nvPr>
        </p:nvSpPr>
        <p:spPr>
          <a:xfrm>
            <a:off x="6531429" y="705620"/>
            <a:ext cx="3124205" cy="563524"/>
          </a:xfrm>
        </p:spPr>
        <p:txBody>
          <a:bodyPr>
            <a:normAutofit/>
          </a:bodyPr>
          <a:lstStyle/>
          <a:p>
            <a:pPr algn="r"/>
            <a:r>
              <a:rPr lang="en-US" dirty="0"/>
              <a:t>Team Formation</a:t>
            </a:r>
          </a:p>
        </p:txBody>
      </p:sp>
      <p:sp>
        <p:nvSpPr>
          <p:cNvPr id="5" name="Slide Number Placeholder 4">
            <a:extLst>
              <a:ext uri="{FF2B5EF4-FFF2-40B4-BE49-F238E27FC236}">
                <a16:creationId xmlns:a16="http://schemas.microsoft.com/office/drawing/2014/main" id="{1E4A63B4-44EF-4941-8DBB-B6B37BC4A4FD}"/>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74</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10" name="Picture 9">
            <a:extLst>
              <a:ext uri="{FF2B5EF4-FFF2-40B4-BE49-F238E27FC236}">
                <a16:creationId xmlns:a16="http://schemas.microsoft.com/office/drawing/2014/main" id="{CBCD8897-7A74-4A55-93EA-BC9A5879A47B}"/>
              </a:ext>
            </a:extLst>
          </p:cNvPr>
          <p:cNvPicPr>
            <a:picLocks noChangeAspect="1"/>
          </p:cNvPicPr>
          <p:nvPr/>
        </p:nvPicPr>
        <p:blipFill>
          <a:blip r:embed="rId4"/>
          <a:stretch>
            <a:fillRect/>
          </a:stretch>
        </p:blipFill>
        <p:spPr>
          <a:xfrm>
            <a:off x="751015" y="6021139"/>
            <a:ext cx="604974" cy="592256"/>
          </a:xfrm>
          <a:prstGeom prst="rect">
            <a:avLst/>
          </a:prstGeom>
        </p:spPr>
      </p:pic>
      <p:sp>
        <p:nvSpPr>
          <p:cNvPr id="11" name="TextBox 10">
            <a:extLst>
              <a:ext uri="{FF2B5EF4-FFF2-40B4-BE49-F238E27FC236}">
                <a16:creationId xmlns:a16="http://schemas.microsoft.com/office/drawing/2014/main" id="{EAE4E92D-568C-4ADF-85D0-2A8225EE6406}"/>
              </a:ext>
            </a:extLst>
          </p:cNvPr>
          <p:cNvSpPr txBox="1"/>
          <p:nvPr/>
        </p:nvSpPr>
        <p:spPr>
          <a:xfrm>
            <a:off x="1355989" y="6361330"/>
            <a:ext cx="1261850" cy="276999"/>
          </a:xfrm>
          <a:prstGeom prst="rect">
            <a:avLst/>
          </a:prstGeom>
          <a:noFill/>
        </p:spPr>
        <p:txBody>
          <a:bodyPr wrap="square" rtlCol="0">
            <a:spAutoFit/>
          </a:bodyPr>
          <a:lstStyle/>
          <a:p>
            <a:r>
              <a:rPr lang="en-US" sz="1200" dirty="0"/>
              <a:t>LARC Workbook</a:t>
            </a:r>
          </a:p>
        </p:txBody>
      </p:sp>
      <p:sp>
        <p:nvSpPr>
          <p:cNvPr id="9" name="TextBox 8">
            <a:extLst>
              <a:ext uri="{FF2B5EF4-FFF2-40B4-BE49-F238E27FC236}">
                <a16:creationId xmlns:a16="http://schemas.microsoft.com/office/drawing/2014/main" id="{F352E652-1470-4208-9245-5F762F9E6790}"/>
              </a:ext>
            </a:extLst>
          </p:cNvPr>
          <p:cNvSpPr txBox="1"/>
          <p:nvPr/>
        </p:nvSpPr>
        <p:spPr>
          <a:xfrm>
            <a:off x="5539017" y="5615112"/>
            <a:ext cx="5124450" cy="276999"/>
          </a:xfrm>
          <a:prstGeom prst="rect">
            <a:avLst/>
          </a:prstGeom>
          <a:noFill/>
        </p:spPr>
        <p:txBody>
          <a:bodyPr wrap="square">
            <a:spAutoFit/>
          </a:bodyPr>
          <a:lstStyle/>
          <a:p>
            <a:r>
              <a:rPr lang="en-US" sz="1200" dirty="0">
                <a:solidFill>
                  <a:srgbClr val="00B0F0"/>
                </a:solidFill>
                <a:hlinkClick r:id="rId5">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B0F0"/>
              </a:solidFill>
            </a:endParaRPr>
          </a:p>
        </p:txBody>
      </p:sp>
    </p:spTree>
    <p:extLst>
      <p:ext uri="{BB962C8B-B14F-4D97-AF65-F5344CB8AC3E}">
        <p14:creationId xmlns:p14="http://schemas.microsoft.com/office/powerpoint/2010/main" val="22742623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1F7D36A-7CD1-4F12-92BF-11A07D358B39}"/>
              </a:ext>
            </a:extLst>
          </p:cNvPr>
          <p:cNvSpPr txBox="1">
            <a:spLocks/>
          </p:cNvSpPr>
          <p:nvPr/>
        </p:nvSpPr>
        <p:spPr>
          <a:xfrm>
            <a:off x="1448820" y="1463347"/>
            <a:ext cx="9294359" cy="4155401"/>
          </a:xfrm>
          <a:prstGeom prst="rect">
            <a:avLst/>
          </a:prstGeom>
        </p:spPr>
        <p:txBody>
          <a:bodyPr>
            <a:normAutofit fontScale="92500" lnSpcReduction="20000"/>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520" b="0" i="1" u="none" strike="noStrike" kern="1200" cap="none" spc="0" normalizeH="0" baseline="0" noProof="0" dirty="0">
                <a:ln>
                  <a:noFill/>
                </a:ln>
                <a:solidFill>
                  <a:srgbClr val="000000"/>
                </a:solidFill>
                <a:effectLst/>
                <a:uLnTx/>
                <a:uFillTx/>
                <a:latin typeface="Trebuchet MS"/>
                <a:ea typeface="+mn-ea"/>
                <a:cs typeface="+mn-cs"/>
              </a:rPr>
              <a:t>Novice Team</a:t>
            </a: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Meets weekly; manager and director are engaged and present</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Has begun small tests of change with PDSA documentation </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Working on building a team and seeing failure in a positive light</a:t>
            </a:r>
            <a:br>
              <a:rPr kumimoji="0" lang="en-US" sz="2520" b="0" i="0" u="none" strike="noStrike" kern="1200" cap="none" spc="0" normalizeH="0" baseline="0" noProof="0" dirty="0">
                <a:ln>
                  <a:noFill/>
                </a:ln>
                <a:solidFill>
                  <a:srgbClr val="000000"/>
                </a:solidFill>
                <a:effectLst/>
                <a:uLnTx/>
                <a:uFillTx/>
                <a:latin typeface="Trebuchet MS"/>
                <a:ea typeface="+mn-ea"/>
                <a:cs typeface="+mn-cs"/>
              </a:rPr>
            </a:b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520" b="0" i="1" u="none" strike="noStrike" kern="1200" cap="none" spc="0" normalizeH="0" baseline="0" noProof="0" dirty="0">
                <a:ln>
                  <a:noFill/>
                </a:ln>
                <a:solidFill>
                  <a:srgbClr val="000000"/>
                </a:solidFill>
                <a:effectLst/>
                <a:uLnTx/>
                <a:uFillTx/>
                <a:latin typeface="Trebuchet MS"/>
                <a:ea typeface="+mn-ea"/>
                <a:cs typeface="+mn-cs"/>
              </a:rPr>
              <a:t>Strong Team</a:t>
            </a: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Has implemented more than three successful initiatives in the unit</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Is submitting measures</a:t>
            </a:r>
            <a:br>
              <a:rPr kumimoji="0" lang="en-US" sz="2520" b="0" i="0" u="none" strike="noStrike" kern="1200" cap="none" spc="0" normalizeH="0" baseline="0" noProof="0" dirty="0">
                <a:ln>
                  <a:noFill/>
                </a:ln>
                <a:solidFill>
                  <a:srgbClr val="000000"/>
                </a:solidFill>
                <a:effectLst/>
                <a:uLnTx/>
                <a:uFillTx/>
                <a:latin typeface="Trebuchet MS"/>
                <a:ea typeface="+mn-ea"/>
                <a:cs typeface="+mn-cs"/>
              </a:rPr>
            </a:b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520" b="0" i="1" u="none" strike="noStrike" kern="1200" cap="none" spc="0" normalizeH="0" baseline="0" noProof="0" dirty="0">
                <a:ln>
                  <a:noFill/>
                </a:ln>
                <a:solidFill>
                  <a:srgbClr val="000000"/>
                </a:solidFill>
                <a:effectLst/>
                <a:uLnTx/>
                <a:uFillTx/>
                <a:latin typeface="Trebuchet MS"/>
                <a:ea typeface="+mn-ea"/>
                <a:cs typeface="+mn-cs"/>
              </a:rPr>
              <a:t>Advanced Team</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 </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Has met or exceeded project performance targets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Mentors other teams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6" name="Title 5">
            <a:extLst>
              <a:ext uri="{FF2B5EF4-FFF2-40B4-BE49-F238E27FC236}">
                <a16:creationId xmlns:a16="http://schemas.microsoft.com/office/drawing/2014/main" id="{401F86ED-100D-48EF-A4BC-3BB85D2A1173}"/>
              </a:ext>
            </a:extLst>
          </p:cNvPr>
          <p:cNvSpPr>
            <a:spLocks noGrp="1"/>
          </p:cNvSpPr>
          <p:nvPr>
            <p:ph type="ctrTitle"/>
          </p:nvPr>
        </p:nvSpPr>
        <p:spPr>
          <a:xfrm>
            <a:off x="1282102" y="793558"/>
            <a:ext cx="9633853" cy="563524"/>
          </a:xfrm>
        </p:spPr>
        <p:txBody>
          <a:bodyPr>
            <a:normAutofit/>
          </a:bodyPr>
          <a:lstStyle/>
          <a:p>
            <a:r>
              <a:rPr lang="en-US" dirty="0"/>
              <a:t>Team Functional Assessment: Planning for Spread</a:t>
            </a:r>
          </a:p>
        </p:txBody>
      </p:sp>
      <p:sp>
        <p:nvSpPr>
          <p:cNvPr id="2" name="Slide Number Placeholder 1">
            <a:extLst>
              <a:ext uri="{FF2B5EF4-FFF2-40B4-BE49-F238E27FC236}">
                <a16:creationId xmlns:a16="http://schemas.microsoft.com/office/drawing/2014/main" id="{8E21705A-035C-42D6-B632-DFE5E342AB88}"/>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75</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D067BCF0-63F9-4321-BC7B-A01A099C5AF7}"/>
              </a:ext>
            </a:extLst>
          </p:cNvPr>
          <p:cNvPicPr>
            <a:picLocks noChangeAspect="1"/>
          </p:cNvPicPr>
          <p:nvPr/>
        </p:nvPicPr>
        <p:blipFill>
          <a:blip r:embed="rId2"/>
          <a:stretch>
            <a:fillRect/>
          </a:stretch>
        </p:blipFill>
        <p:spPr>
          <a:xfrm>
            <a:off x="843846" y="6021139"/>
            <a:ext cx="604974" cy="592256"/>
          </a:xfrm>
          <a:prstGeom prst="rect">
            <a:avLst/>
          </a:prstGeom>
        </p:spPr>
      </p:pic>
      <p:sp>
        <p:nvSpPr>
          <p:cNvPr id="8" name="TextBox 7">
            <a:extLst>
              <a:ext uri="{FF2B5EF4-FFF2-40B4-BE49-F238E27FC236}">
                <a16:creationId xmlns:a16="http://schemas.microsoft.com/office/drawing/2014/main" id="{649A36C7-EE1C-48C4-82E8-F59AEDB28328}"/>
              </a:ext>
            </a:extLst>
          </p:cNvPr>
          <p:cNvSpPr txBox="1"/>
          <p:nvPr/>
        </p:nvSpPr>
        <p:spPr>
          <a:xfrm>
            <a:off x="1448820" y="6361330"/>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3928639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6D72BD-9822-460B-B258-DAAA34FD8187}"/>
              </a:ext>
            </a:extLst>
          </p:cNvPr>
          <p:cNvSpPr>
            <a:spLocks noGrp="1"/>
          </p:cNvSpPr>
          <p:nvPr>
            <p:ph type="body" idx="1"/>
          </p:nvPr>
        </p:nvSpPr>
        <p:spPr/>
        <p:txBody>
          <a:bodyPr/>
          <a:lstStyle/>
          <a:p>
            <a:r>
              <a:rPr lang="en-US" dirty="0"/>
              <a:t>Questions?</a:t>
            </a:r>
          </a:p>
        </p:txBody>
      </p:sp>
    </p:spTree>
    <p:extLst>
      <p:ext uri="{BB962C8B-B14F-4D97-AF65-F5344CB8AC3E}">
        <p14:creationId xmlns:p14="http://schemas.microsoft.com/office/powerpoint/2010/main" val="4053863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9BB0F-9DAF-4C10-AC7B-7EFF1874A074}"/>
              </a:ext>
            </a:extLst>
          </p:cNvPr>
          <p:cNvSpPr>
            <a:spLocks noGrp="1"/>
          </p:cNvSpPr>
          <p:nvPr>
            <p:ph type="ctrTitle"/>
          </p:nvPr>
        </p:nvSpPr>
        <p:spPr>
          <a:xfrm>
            <a:off x="914402" y="2547820"/>
            <a:ext cx="7517220" cy="881180"/>
          </a:xfrm>
        </p:spPr>
        <p:txBody>
          <a:bodyPr>
            <a:normAutofit fontScale="90000"/>
          </a:bodyPr>
          <a:lstStyle/>
          <a:p>
            <a:r>
              <a:rPr lang="en-US" sz="4800" dirty="0"/>
              <a:t>Why CLICQ</a:t>
            </a:r>
            <a:r>
              <a:rPr lang="en-US" dirty="0"/>
              <a:t>!?</a:t>
            </a:r>
            <a:br>
              <a:rPr lang="en-US" sz="4800" dirty="0"/>
            </a:br>
            <a:endParaRPr lang="en-US" dirty="0"/>
          </a:p>
        </p:txBody>
      </p:sp>
      <p:sp>
        <p:nvSpPr>
          <p:cNvPr id="6" name="Slide Number Placeholder 5">
            <a:extLst>
              <a:ext uri="{FF2B5EF4-FFF2-40B4-BE49-F238E27FC236}">
                <a16:creationId xmlns:a16="http://schemas.microsoft.com/office/drawing/2014/main" id="{10CDE8EE-6FCB-4AAD-85A4-542849EAAE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8</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2197398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7F23D3-0ED8-49F8-B3AC-270ADAB00F49}"/>
              </a:ext>
            </a:extLst>
          </p:cNvPr>
          <p:cNvSpPr txBox="1">
            <a:spLocks/>
          </p:cNvSpPr>
          <p:nvPr/>
        </p:nvSpPr>
        <p:spPr>
          <a:xfrm>
            <a:off x="721576" y="784187"/>
            <a:ext cx="10515600" cy="4702213"/>
          </a:xfrm>
          <a:prstGeom prst="rect">
            <a:avLst/>
          </a:prstGeom>
        </p:spPr>
        <p:txBody>
          <a:bodyPr>
            <a:noAutofit/>
          </a:bodyPr>
          <a:lstStyle>
            <a:lvl1pPr algn="l" defTabSz="822960" rtl="0" eaLnBrk="1" latinLnBrk="0" hangingPunct="1">
              <a:lnSpc>
                <a:spcPct val="90000"/>
              </a:lnSpc>
              <a:spcBef>
                <a:spcPct val="0"/>
              </a:spcBef>
              <a:buNone/>
              <a:defRPr sz="3960" kern="1200">
                <a:solidFill>
                  <a:schemeClr val="tx1"/>
                </a:solidFill>
                <a:latin typeface="+mj-lt"/>
                <a:ea typeface="+mj-ea"/>
                <a:cs typeface="+mj-cs"/>
              </a:defRPr>
            </a:lvl1pPr>
          </a:lstStyle>
          <a:p>
            <a:pPr marL="0" marR="0" lvl="0" indent="0" algn="ctr" defTabSz="82296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dirty="0">
                <a:ln>
                  <a:noFill/>
                </a:ln>
                <a:solidFill>
                  <a:srgbClr val="000000"/>
                </a:solidFill>
                <a:effectLst/>
                <a:uLnTx/>
                <a:uFillTx/>
                <a:latin typeface="Trebuchet MS"/>
                <a:ea typeface="+mj-ea"/>
                <a:cs typeface="+mj-cs"/>
              </a:rPr>
              <a:t>The great aim of education is not knowledge, </a:t>
            </a:r>
            <a:br>
              <a:rPr kumimoji="0" lang="en-US" sz="8000" b="0" i="0" u="none" strike="noStrike" kern="1200" cap="none" spc="0" normalizeH="0" baseline="0" noProof="0" dirty="0">
                <a:ln>
                  <a:noFill/>
                </a:ln>
                <a:solidFill>
                  <a:srgbClr val="000000"/>
                </a:solidFill>
                <a:effectLst/>
                <a:uLnTx/>
                <a:uFillTx/>
                <a:latin typeface="Trebuchet MS"/>
                <a:ea typeface="+mj-ea"/>
                <a:cs typeface="+mj-cs"/>
              </a:rPr>
            </a:br>
            <a:r>
              <a:rPr kumimoji="0" lang="en-US" sz="8000" b="0" i="0" u="none" strike="noStrike" kern="1200" cap="none" spc="0" normalizeH="0" baseline="0" noProof="0" dirty="0">
                <a:ln>
                  <a:noFill/>
                </a:ln>
                <a:solidFill>
                  <a:srgbClr val="000000"/>
                </a:solidFill>
                <a:effectLst/>
                <a:uLnTx/>
                <a:uFillTx/>
                <a:latin typeface="Trebuchet MS"/>
                <a:ea typeface="+mj-ea"/>
                <a:cs typeface="+mj-cs"/>
              </a:rPr>
              <a:t>but </a:t>
            </a:r>
            <a:r>
              <a:rPr kumimoji="0" lang="en-US" sz="8000" b="1" i="1" u="none" strike="noStrike" kern="1200" cap="none" spc="0" normalizeH="0" baseline="0" noProof="0" dirty="0">
                <a:ln>
                  <a:noFill/>
                </a:ln>
                <a:solidFill>
                  <a:srgbClr val="000000"/>
                </a:solidFill>
                <a:effectLst/>
                <a:uLnTx/>
                <a:uFillTx/>
                <a:latin typeface="Trebuchet MS"/>
                <a:ea typeface="+mj-ea"/>
                <a:cs typeface="+mj-cs"/>
              </a:rPr>
              <a:t>action</a:t>
            </a:r>
            <a:r>
              <a:rPr kumimoji="0" lang="en-US" sz="8000" b="0" i="0" u="none" strike="noStrike" kern="1200" cap="none" spc="0" normalizeH="0" baseline="0" noProof="0" dirty="0">
                <a:ln>
                  <a:noFill/>
                </a:ln>
                <a:solidFill>
                  <a:srgbClr val="000000"/>
                </a:solidFill>
                <a:effectLst/>
                <a:uLnTx/>
                <a:uFillTx/>
                <a:latin typeface="Trebuchet MS"/>
                <a:ea typeface="+mj-ea"/>
                <a:cs typeface="+mj-cs"/>
              </a:rPr>
              <a:t>!</a:t>
            </a:r>
          </a:p>
        </p:txBody>
      </p:sp>
      <p:sp>
        <p:nvSpPr>
          <p:cNvPr id="5" name="Text Placeholder 2">
            <a:extLst>
              <a:ext uri="{FF2B5EF4-FFF2-40B4-BE49-F238E27FC236}">
                <a16:creationId xmlns:a16="http://schemas.microsoft.com/office/drawing/2014/main" id="{3E763AFE-B2E9-4C80-A630-CCD927017932}"/>
              </a:ext>
            </a:extLst>
          </p:cNvPr>
          <p:cNvSpPr txBox="1">
            <a:spLocks/>
          </p:cNvSpPr>
          <p:nvPr/>
        </p:nvSpPr>
        <p:spPr>
          <a:xfrm>
            <a:off x="7165742" y="5385343"/>
            <a:ext cx="3071077" cy="418519"/>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 Herbert Spencer</a:t>
            </a:r>
          </a:p>
        </p:txBody>
      </p:sp>
      <p:sp>
        <p:nvSpPr>
          <p:cNvPr id="2" name="Slide Number Placeholder 1">
            <a:extLst>
              <a:ext uri="{FF2B5EF4-FFF2-40B4-BE49-F238E27FC236}">
                <a16:creationId xmlns:a16="http://schemas.microsoft.com/office/drawing/2014/main" id="{25F47F95-71A9-4C42-ACED-D904DCD7E084}"/>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9</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800039663"/>
      </p:ext>
    </p:extLst>
  </p:cSld>
  <p:clrMapOvr>
    <a:masterClrMapping/>
  </p:clrMapOvr>
</p:sld>
</file>

<file path=ppt/theme/theme1.xml><?xml version="1.0" encoding="utf-8"?>
<a:theme xmlns:a="http://schemas.openxmlformats.org/drawingml/2006/main" name="1_CLICQ! Theme-BLUE">
  <a:themeElements>
    <a:clrScheme name="CLSI 2016">
      <a:dk1>
        <a:srgbClr val="000000"/>
      </a:dk1>
      <a:lt1>
        <a:sysClr val="window" lastClr="FFFFFF"/>
      </a:lt1>
      <a:dk2>
        <a:srgbClr val="004DA0"/>
      </a:dk2>
      <a:lt2>
        <a:srgbClr val="5F6062"/>
      </a:lt2>
      <a:accent1>
        <a:srgbClr val="009DDC"/>
      </a:accent1>
      <a:accent2>
        <a:srgbClr val="F58025"/>
      </a:accent2>
      <a:accent3>
        <a:srgbClr val="3FAE49"/>
      </a:accent3>
      <a:accent4>
        <a:srgbClr val="7A4199"/>
      </a:accent4>
      <a:accent5>
        <a:srgbClr val="B42ED3"/>
      </a:accent5>
      <a:accent6>
        <a:srgbClr val="80A1B6"/>
      </a:accent6>
      <a:hlink>
        <a:srgbClr val="FFFFFF"/>
      </a:hlink>
      <a:folHlink>
        <a:srgbClr val="FFFFFF"/>
      </a:folHlink>
    </a:clrScheme>
    <a:fontScheme name="CLSI 2016">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FF00"/>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LICQ! Theme-BLUE" id="{1B46FE36-B116-4D27-A33C-BE7CFC810C11}" vid="{6F12409C-2A85-4602-8E1F-2ED8A261320B}"/>
    </a:ext>
  </a:extLst>
</a:theme>
</file>

<file path=ppt/theme/theme2.xml><?xml version="1.0" encoding="utf-8"?>
<a:theme xmlns:a="http://schemas.openxmlformats.org/drawingml/2006/main" name="2_CLICQ! Theme-BLUE">
  <a:themeElements>
    <a:clrScheme name="CLSI 2016">
      <a:dk1>
        <a:srgbClr val="000000"/>
      </a:dk1>
      <a:lt1>
        <a:sysClr val="window" lastClr="FFFFFF"/>
      </a:lt1>
      <a:dk2>
        <a:srgbClr val="004DA0"/>
      </a:dk2>
      <a:lt2>
        <a:srgbClr val="5F6062"/>
      </a:lt2>
      <a:accent1>
        <a:srgbClr val="009DDC"/>
      </a:accent1>
      <a:accent2>
        <a:srgbClr val="F58025"/>
      </a:accent2>
      <a:accent3>
        <a:srgbClr val="3FAE49"/>
      </a:accent3>
      <a:accent4>
        <a:srgbClr val="7A4199"/>
      </a:accent4>
      <a:accent5>
        <a:srgbClr val="B42ED3"/>
      </a:accent5>
      <a:accent6>
        <a:srgbClr val="80A1B6"/>
      </a:accent6>
      <a:hlink>
        <a:srgbClr val="FFFFFF"/>
      </a:hlink>
      <a:folHlink>
        <a:srgbClr val="FFFFFF"/>
      </a:folHlink>
    </a:clrScheme>
    <a:fontScheme name="CLSI 2016">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FF00"/>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LICQ! Theme-BLUE" id="{1B46FE36-B116-4D27-A33C-BE7CFC810C11}" vid="{6F12409C-2A85-4602-8E1F-2ED8A261320B}"/>
    </a:ext>
  </a:extLst>
</a:theme>
</file>

<file path=ppt/theme/theme3.xml><?xml version="1.0" encoding="utf-8"?>
<a:theme xmlns:a="http://schemas.openxmlformats.org/drawingml/2006/main" name="CLICQ! Theme-BLUE-v2-rev">
  <a:themeElements>
    <a:clrScheme name="CLSI 2016">
      <a:dk1>
        <a:srgbClr val="000000"/>
      </a:dk1>
      <a:lt1>
        <a:sysClr val="window" lastClr="FFFFFF"/>
      </a:lt1>
      <a:dk2>
        <a:srgbClr val="004DA0"/>
      </a:dk2>
      <a:lt2>
        <a:srgbClr val="5F6062"/>
      </a:lt2>
      <a:accent1>
        <a:srgbClr val="009DDC"/>
      </a:accent1>
      <a:accent2>
        <a:srgbClr val="F58025"/>
      </a:accent2>
      <a:accent3>
        <a:srgbClr val="3FAE49"/>
      </a:accent3>
      <a:accent4>
        <a:srgbClr val="7A4199"/>
      </a:accent4>
      <a:accent5>
        <a:srgbClr val="B42ED3"/>
      </a:accent5>
      <a:accent6>
        <a:srgbClr val="80A1B6"/>
      </a:accent6>
      <a:hlink>
        <a:srgbClr val="FFFFFF"/>
      </a:hlink>
      <a:folHlink>
        <a:srgbClr val="FFFFFF"/>
      </a:folHlink>
    </a:clrScheme>
    <a:fontScheme name="CLSI 2016">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FF00"/>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LICQ! Theme-BLUE-v2-rev" id="{18E0F25F-2C73-43D3-B831-1A204B32B847}" vid="{E7FBC6FC-839B-43A7-87D0-41DFFC8982ED}"/>
    </a:ext>
  </a:extLst>
</a:theme>
</file>

<file path=ppt/theme/theme4.xml><?xml version="1.0" encoding="utf-8"?>
<a:theme xmlns:a="http://schemas.openxmlformats.org/drawingml/2006/main" name="CLICQ! Theme-BLUE-v2">
  <a:themeElements>
    <a:clrScheme name="CLSI 2016">
      <a:dk1>
        <a:srgbClr val="000000"/>
      </a:dk1>
      <a:lt1>
        <a:sysClr val="window" lastClr="FFFFFF"/>
      </a:lt1>
      <a:dk2>
        <a:srgbClr val="004DA0"/>
      </a:dk2>
      <a:lt2>
        <a:srgbClr val="5F6062"/>
      </a:lt2>
      <a:accent1>
        <a:srgbClr val="009DDC"/>
      </a:accent1>
      <a:accent2>
        <a:srgbClr val="F58025"/>
      </a:accent2>
      <a:accent3>
        <a:srgbClr val="3FAE49"/>
      </a:accent3>
      <a:accent4>
        <a:srgbClr val="7A4199"/>
      </a:accent4>
      <a:accent5>
        <a:srgbClr val="B42ED3"/>
      </a:accent5>
      <a:accent6>
        <a:srgbClr val="80A1B6"/>
      </a:accent6>
      <a:hlink>
        <a:srgbClr val="FFFFFF"/>
      </a:hlink>
      <a:folHlink>
        <a:srgbClr val="FFFFFF"/>
      </a:folHlink>
    </a:clrScheme>
    <a:fontScheme name="CLSI 2016">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FF00"/>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LICQ! Theme-BLUE-v2" id="{8A4F7A51-038B-4195-A45D-C9175B7C1269}" vid="{B8D53D27-0B3B-468E-9282-FBF42C3F8405}"/>
    </a:ext>
  </a:extLst>
</a:theme>
</file>

<file path=ppt/theme/theme5.xml><?xml version="1.0" encoding="utf-8"?>
<a:theme xmlns:a="http://schemas.openxmlformats.org/drawingml/2006/main" name="1_CLICQ! Theme-BLUE-v2-rev">
  <a:themeElements>
    <a:clrScheme name="CLSI 2016">
      <a:dk1>
        <a:srgbClr val="000000"/>
      </a:dk1>
      <a:lt1>
        <a:sysClr val="window" lastClr="FFFFFF"/>
      </a:lt1>
      <a:dk2>
        <a:srgbClr val="004DA0"/>
      </a:dk2>
      <a:lt2>
        <a:srgbClr val="5F6062"/>
      </a:lt2>
      <a:accent1>
        <a:srgbClr val="009DDC"/>
      </a:accent1>
      <a:accent2>
        <a:srgbClr val="F58025"/>
      </a:accent2>
      <a:accent3>
        <a:srgbClr val="3FAE49"/>
      </a:accent3>
      <a:accent4>
        <a:srgbClr val="7A4199"/>
      </a:accent4>
      <a:accent5>
        <a:srgbClr val="B42ED3"/>
      </a:accent5>
      <a:accent6>
        <a:srgbClr val="80A1B6"/>
      </a:accent6>
      <a:hlink>
        <a:srgbClr val="FFFFFF"/>
      </a:hlink>
      <a:folHlink>
        <a:srgbClr val="FFFFFF"/>
      </a:folHlink>
    </a:clrScheme>
    <a:fontScheme name="CLSI 2016">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FF00"/>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LICQ! Theme-BLUE-v2-rev" id="{18E0F25F-2C73-43D3-B831-1A204B32B847}" vid="{E7FBC6FC-839B-43A7-87D0-41DFFC8982ED}"/>
    </a:ext>
  </a:extLst>
</a:theme>
</file>

<file path=ppt/theme/theme6.xml><?xml version="1.0" encoding="utf-8"?>
<a:theme xmlns:a="http://schemas.openxmlformats.org/drawingml/2006/main" name="2_CLICQ! Theme-BLUE-v2-rev">
  <a:themeElements>
    <a:clrScheme name="CLSI 2016">
      <a:dk1>
        <a:srgbClr val="000000"/>
      </a:dk1>
      <a:lt1>
        <a:sysClr val="window" lastClr="FFFFFF"/>
      </a:lt1>
      <a:dk2>
        <a:srgbClr val="004DA0"/>
      </a:dk2>
      <a:lt2>
        <a:srgbClr val="5F6062"/>
      </a:lt2>
      <a:accent1>
        <a:srgbClr val="009DDC"/>
      </a:accent1>
      <a:accent2>
        <a:srgbClr val="F58025"/>
      </a:accent2>
      <a:accent3>
        <a:srgbClr val="3FAE49"/>
      </a:accent3>
      <a:accent4>
        <a:srgbClr val="7A4199"/>
      </a:accent4>
      <a:accent5>
        <a:srgbClr val="B42ED3"/>
      </a:accent5>
      <a:accent6>
        <a:srgbClr val="80A1B6"/>
      </a:accent6>
      <a:hlink>
        <a:srgbClr val="FFFFFF"/>
      </a:hlink>
      <a:folHlink>
        <a:srgbClr val="FFFFFF"/>
      </a:folHlink>
    </a:clrScheme>
    <a:fontScheme name="CLSI 2016">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FF00"/>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LICQ! Theme-BLUE-v2-rev" id="{18E0F25F-2C73-43D3-B831-1A204B32B847}" vid="{E7FBC6FC-839B-43A7-87D0-41DFFC8982E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4253</Words>
  <Application>Microsoft Office PowerPoint</Application>
  <PresentationFormat>Widescreen</PresentationFormat>
  <Paragraphs>820</Paragraphs>
  <Slides>76</Slides>
  <Notes>24</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76</vt:i4>
      </vt:variant>
    </vt:vector>
  </HeadingPairs>
  <TitlesOfParts>
    <vt:vector size="89" baseType="lpstr">
      <vt:lpstr>Arial</vt:lpstr>
      <vt:lpstr>Arial Narrow</vt:lpstr>
      <vt:lpstr>Calibri</vt:lpstr>
      <vt:lpstr>Courier New</vt:lpstr>
      <vt:lpstr>Times New Roman</vt:lpstr>
      <vt:lpstr>Trebuchet MS</vt:lpstr>
      <vt:lpstr>Wingdings</vt:lpstr>
      <vt:lpstr>1_CLICQ! Theme-BLUE</vt:lpstr>
      <vt:lpstr>2_CLICQ! Theme-BLUE</vt:lpstr>
      <vt:lpstr>CLICQ! Theme-BLUE-v2-rev</vt:lpstr>
      <vt:lpstr>CLICQ! Theme-BLUE-v2</vt:lpstr>
      <vt:lpstr>1_CLICQ! Theme-BLUE-v2-rev</vt:lpstr>
      <vt:lpstr>2_CLICQ! Theme-BLUE-v2-rev</vt:lpstr>
      <vt:lpstr>Learning Session 1  Quick Review of CLICQ! and an Introduction to the D-M-A-I-C Model  </vt:lpstr>
      <vt:lpstr>PowerPoint Presentation</vt:lpstr>
      <vt:lpstr>Why Quality Improvement? </vt:lpstr>
      <vt:lpstr>It is all about CHANGE! </vt:lpstr>
      <vt:lpstr>Quality Improvement Overview </vt:lpstr>
      <vt:lpstr>Quality Improvement</vt:lpstr>
      <vt:lpstr>What is “quality improvement” and how can it transform healthcare?  </vt:lpstr>
      <vt:lpstr>Why CLICQ!? </vt:lpstr>
      <vt:lpstr>PowerPoint Presentation</vt:lpstr>
      <vt:lpstr>CLICQ! = Action  </vt:lpstr>
      <vt:lpstr>Purpose/Expectations of CLICQ! </vt:lpstr>
      <vt:lpstr>Embed Improvement in your DNA </vt:lpstr>
      <vt:lpstr>Who? </vt:lpstr>
      <vt:lpstr>Do you have what it takes to be a quality ninja? </vt:lpstr>
      <vt:lpstr>PowerPoint Presentation</vt:lpstr>
      <vt:lpstr>Overview of CLICQ! Learning Sessions</vt:lpstr>
      <vt:lpstr>CLICQ! Program Deliverables</vt:lpstr>
      <vt:lpstr>Learning Session 1  Overarching Themes of the  D-M-A-I-C Model </vt:lpstr>
      <vt:lpstr>PowerPoint Presentation</vt:lpstr>
      <vt:lpstr>Quality Improvement Primer</vt:lpstr>
      <vt:lpstr>Guiding Principles for Quality Improvement </vt:lpstr>
      <vt:lpstr>It is all about CHANGE! </vt:lpstr>
      <vt:lpstr>How do we create change? </vt:lpstr>
      <vt:lpstr>Quality Improvement Overview </vt:lpstr>
      <vt:lpstr>DMAIC = Quality Improvement (QI) Framework</vt:lpstr>
      <vt:lpstr>Project Deliverables</vt:lpstr>
      <vt:lpstr>Small Test of Change = PDSA  </vt:lpstr>
      <vt:lpstr>The Model for Improvement (IHI)</vt:lpstr>
      <vt:lpstr>PDSA – Iterative Cycles </vt:lpstr>
      <vt:lpstr>PDSA - Small Test of Chance (July)</vt:lpstr>
      <vt:lpstr>PowerPoint Presentation</vt:lpstr>
      <vt:lpstr>Project Management  </vt:lpstr>
      <vt:lpstr>Deliverables</vt:lpstr>
      <vt:lpstr>Project Folder</vt:lpstr>
      <vt:lpstr>Learning Board </vt:lpstr>
      <vt:lpstr>Project – Just Do It</vt:lpstr>
      <vt:lpstr>PowerPoint Presentation</vt:lpstr>
      <vt:lpstr>PowerPoint Presentation</vt:lpstr>
      <vt:lpstr>PowerPoint Presentation</vt:lpstr>
      <vt:lpstr>Meeting Facilitation</vt:lpstr>
      <vt:lpstr>Meetings: Tips for Success</vt:lpstr>
      <vt:lpstr>Action Plan</vt:lpstr>
      <vt:lpstr>Action Plan - Example</vt:lpstr>
      <vt:lpstr>PowerPoint Presentation</vt:lpstr>
      <vt:lpstr>Guiding Principles for Quality Improvement </vt:lpstr>
      <vt:lpstr>Communication Plan - Example</vt:lpstr>
      <vt:lpstr>Deliverables</vt:lpstr>
      <vt:lpstr>Change Management</vt:lpstr>
      <vt:lpstr>Deliverables</vt:lpstr>
      <vt:lpstr>It is all about CHANGE! </vt:lpstr>
      <vt:lpstr>People will change if:</vt:lpstr>
      <vt:lpstr>Switch</vt:lpstr>
      <vt:lpstr>Switch</vt:lpstr>
      <vt:lpstr>Switch: How to Change Things When Change is Hard</vt:lpstr>
      <vt:lpstr>Switch: How to Change Things When Change is Hard</vt:lpstr>
      <vt:lpstr>Motivate the Elephant: Find the Feeling</vt:lpstr>
      <vt:lpstr>Activity</vt:lpstr>
      <vt:lpstr>PowerPoint Presentation</vt:lpstr>
      <vt:lpstr>Activity</vt:lpstr>
      <vt:lpstr>Switch: How to Change Things When Change is Hard</vt:lpstr>
      <vt:lpstr>Shape the Path: Rally the Herd</vt:lpstr>
      <vt:lpstr>PowerPoint Presentation</vt:lpstr>
      <vt:lpstr>Shape the Path: Rally the Herd</vt:lpstr>
      <vt:lpstr>Shape the Path: Rally the Herd</vt:lpstr>
      <vt:lpstr>Shape the Path: Rally the Herd</vt:lpstr>
      <vt:lpstr>Shape the Path: Rally the Herd</vt:lpstr>
      <vt:lpstr>Shape the Path: Rally the Herd</vt:lpstr>
      <vt:lpstr>Switch: How to Change Things When Change is Hard</vt:lpstr>
      <vt:lpstr>Direct the Rider: Script the Critical Moves</vt:lpstr>
      <vt:lpstr>Shape the Path: Tweak the Environment</vt:lpstr>
      <vt:lpstr>Shape the Path: Tweak the Environment</vt:lpstr>
      <vt:lpstr>Switch</vt:lpstr>
      <vt:lpstr>Deliverables</vt:lpstr>
      <vt:lpstr>Team Formation</vt:lpstr>
      <vt:lpstr>Team Functional Assessment: Planning for Spread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Session 1  Quick Review of CLICQ! and an Introduction to the D-M-A-I-C Model  </dc:title>
  <dc:creator>J D</dc:creator>
  <cp:lastModifiedBy>Dawson, Jamie (CDC/DDPHSIS/CGH/DGHT)</cp:lastModifiedBy>
  <cp:revision>76</cp:revision>
  <dcterms:created xsi:type="dcterms:W3CDTF">2022-01-17T08:16:46Z</dcterms:created>
  <dcterms:modified xsi:type="dcterms:W3CDTF">2022-02-16T22:31:37Z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2022-01-19T19:30:45Z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5469d4f8-6fc8-443a-b941-cc3c4ee51cb4</vt:lpwstr>
  </property>
  <property fmtid="{D5CDD505-2E9C-101B-9397-08002B2CF9AE}" pid="8" name="MSIP_Label_8af03ff0-41c5-4c41-b55e-fabb8fae94be_ContentBits">
    <vt:lpwstr>0</vt:lpwstr>
  </property>
</Properties>
</file>